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32"/>
  </p:notesMasterIdLst>
  <p:handoutMasterIdLst>
    <p:handoutMasterId r:id="rId33"/>
  </p:handoutMasterIdLst>
  <p:sldIdLst>
    <p:sldId id="297" r:id="rId2"/>
    <p:sldId id="326" r:id="rId3"/>
    <p:sldId id="339" r:id="rId4"/>
    <p:sldId id="319" r:id="rId5"/>
    <p:sldId id="323" r:id="rId6"/>
    <p:sldId id="324" r:id="rId7"/>
    <p:sldId id="302" r:id="rId8"/>
    <p:sldId id="325" r:id="rId9"/>
    <p:sldId id="341" r:id="rId10"/>
    <p:sldId id="330" r:id="rId11"/>
    <p:sldId id="343" r:id="rId12"/>
    <p:sldId id="342" r:id="rId13"/>
    <p:sldId id="327" r:id="rId14"/>
    <p:sldId id="333" r:id="rId15"/>
    <p:sldId id="332" r:id="rId16"/>
    <p:sldId id="350" r:id="rId17"/>
    <p:sldId id="351" r:id="rId18"/>
    <p:sldId id="345" r:id="rId19"/>
    <p:sldId id="346" r:id="rId20"/>
    <p:sldId id="347" r:id="rId21"/>
    <p:sldId id="348" r:id="rId22"/>
    <p:sldId id="349" r:id="rId23"/>
    <p:sldId id="344" r:id="rId24"/>
    <p:sldId id="328" r:id="rId25"/>
    <p:sldId id="334" r:id="rId26"/>
    <p:sldId id="338" r:id="rId27"/>
    <p:sldId id="337" r:id="rId28"/>
    <p:sldId id="331" r:id="rId29"/>
    <p:sldId id="335" r:id="rId30"/>
    <p:sldId id="318" r:id="rId31"/>
  </p:sldIdLst>
  <p:sldSz cx="9906000" cy="6858000" type="A4"/>
  <p:notesSz cx="6888163" cy="10018713"/>
  <p:defaultTextStyle>
    <a:defPPr>
      <a:defRPr lang="de-DE"/>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783">
          <p15:clr>
            <a:srgbClr val="A4A3A4"/>
          </p15:clr>
        </p15:guide>
        <p15:guide id="2" orient="horz" pos="2922">
          <p15:clr>
            <a:srgbClr val="A4A3A4"/>
          </p15:clr>
        </p15:guide>
        <p15:guide id="3" orient="horz" pos="3756">
          <p15:clr>
            <a:srgbClr val="A4A3A4"/>
          </p15:clr>
        </p15:guide>
        <p15:guide id="4" orient="horz" pos="459">
          <p15:clr>
            <a:srgbClr val="A4A3A4"/>
          </p15:clr>
        </p15:guide>
        <p15:guide id="5" orient="horz" pos="165">
          <p15:clr>
            <a:srgbClr val="A4A3A4"/>
          </p15:clr>
        </p15:guide>
        <p15:guide id="6" orient="horz" pos="4170">
          <p15:clr>
            <a:srgbClr val="A4A3A4"/>
          </p15:clr>
        </p15:guide>
        <p15:guide id="7" pos="462">
          <p15:clr>
            <a:srgbClr val="A4A3A4"/>
          </p15:clr>
        </p15:guide>
        <p15:guide id="8" pos="60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C831"/>
    <a:srgbClr val="F7B74D"/>
    <a:srgbClr val="EF7D00"/>
    <a:srgbClr val="F39800"/>
    <a:srgbClr val="B1D0C4"/>
    <a:srgbClr val="E20020"/>
    <a:srgbClr val="989CA2"/>
    <a:srgbClr val="00305D"/>
    <a:srgbClr val="004D9F"/>
    <a:srgbClr val="AFD0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368" autoAdjust="0"/>
  </p:normalViewPr>
  <p:slideViewPr>
    <p:cSldViewPr snapToGrid="0">
      <p:cViewPr varScale="1">
        <p:scale>
          <a:sx n="82" d="100"/>
          <a:sy n="82" d="100"/>
        </p:scale>
        <p:origin x="1262" y="72"/>
      </p:cViewPr>
      <p:guideLst>
        <p:guide orient="horz" pos="783"/>
        <p:guide orient="horz" pos="2922"/>
        <p:guide orient="horz" pos="3756"/>
        <p:guide orient="horz" pos="459"/>
        <p:guide orient="horz" pos="165"/>
        <p:guide orient="horz" pos="4170"/>
        <p:guide pos="462"/>
        <p:guide pos="60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1"/>
            <a:ext cx="2986375" cy="49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193" tIns="43596" rIns="87193" bIns="43596" numCol="1" anchor="t" anchorCtr="0" compatLnSpc="1">
            <a:prstTxWarp prst="textNoShape">
              <a:avLst/>
            </a:prstTxWarp>
          </a:bodyPr>
          <a:lstStyle>
            <a:lvl1pPr defTabSz="872769">
              <a:defRPr sz="1200">
                <a:cs typeface="+mn-cs"/>
              </a:defRPr>
            </a:lvl1pPr>
          </a:lstStyle>
          <a:p>
            <a:pPr>
              <a:defRPr/>
            </a:pPr>
            <a:endParaRPr lang="de-DE"/>
          </a:p>
        </p:txBody>
      </p:sp>
      <p:sp>
        <p:nvSpPr>
          <p:cNvPr id="10243" name="Rectangle 3"/>
          <p:cNvSpPr>
            <a:spLocks noGrp="1" noChangeArrowheads="1"/>
          </p:cNvSpPr>
          <p:nvPr>
            <p:ph type="dt" sz="quarter" idx="1"/>
          </p:nvPr>
        </p:nvSpPr>
        <p:spPr bwMode="auto">
          <a:xfrm>
            <a:off x="3901789" y="1"/>
            <a:ext cx="2984764" cy="49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193" tIns="43596" rIns="87193" bIns="43596" numCol="1" anchor="t" anchorCtr="0" compatLnSpc="1">
            <a:prstTxWarp prst="textNoShape">
              <a:avLst/>
            </a:prstTxWarp>
          </a:bodyPr>
          <a:lstStyle>
            <a:lvl1pPr algn="r" defTabSz="872769">
              <a:defRPr sz="1200">
                <a:cs typeface="+mn-cs"/>
              </a:defRPr>
            </a:lvl1pPr>
          </a:lstStyle>
          <a:p>
            <a:pPr>
              <a:defRPr/>
            </a:pPr>
            <a:endParaRPr lang="de-DE"/>
          </a:p>
        </p:txBody>
      </p:sp>
      <p:sp>
        <p:nvSpPr>
          <p:cNvPr id="10244" name="Rectangle 4"/>
          <p:cNvSpPr>
            <a:spLocks noGrp="1" noChangeArrowheads="1"/>
          </p:cNvSpPr>
          <p:nvPr>
            <p:ph type="ftr" sz="quarter" idx="2"/>
          </p:nvPr>
        </p:nvSpPr>
        <p:spPr bwMode="auto">
          <a:xfrm>
            <a:off x="0" y="9517778"/>
            <a:ext cx="2986375" cy="49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193" tIns="43596" rIns="87193" bIns="43596" numCol="1" anchor="b" anchorCtr="0" compatLnSpc="1">
            <a:prstTxWarp prst="textNoShape">
              <a:avLst/>
            </a:prstTxWarp>
          </a:bodyPr>
          <a:lstStyle>
            <a:lvl1pPr defTabSz="872769">
              <a:defRPr sz="1200">
                <a:cs typeface="+mn-cs"/>
              </a:defRPr>
            </a:lvl1pPr>
          </a:lstStyle>
          <a:p>
            <a:pPr>
              <a:defRPr/>
            </a:pPr>
            <a:endParaRPr lang="de-DE"/>
          </a:p>
        </p:txBody>
      </p:sp>
      <p:sp>
        <p:nvSpPr>
          <p:cNvPr id="10245" name="Rectangle 5"/>
          <p:cNvSpPr>
            <a:spLocks noGrp="1" noChangeArrowheads="1"/>
          </p:cNvSpPr>
          <p:nvPr>
            <p:ph type="sldNum" sz="quarter" idx="3"/>
          </p:nvPr>
        </p:nvSpPr>
        <p:spPr bwMode="auto">
          <a:xfrm>
            <a:off x="3901789" y="9517778"/>
            <a:ext cx="2984764" cy="49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193" tIns="43596" rIns="87193" bIns="43596" numCol="1" anchor="b" anchorCtr="0" compatLnSpc="1">
            <a:prstTxWarp prst="textNoShape">
              <a:avLst/>
            </a:prstTxWarp>
          </a:bodyPr>
          <a:lstStyle>
            <a:lvl1pPr algn="r" defTabSz="872769">
              <a:defRPr sz="1200">
                <a:cs typeface="+mn-cs"/>
              </a:defRPr>
            </a:lvl1pPr>
          </a:lstStyle>
          <a:p>
            <a:pPr>
              <a:defRPr/>
            </a:pPr>
            <a:fld id="{BDF2DA32-46B7-4336-BF6D-52FA0161D1D4}" type="slidenum">
              <a:rPr lang="de-DE"/>
              <a:pPr>
                <a:defRPr/>
              </a:pPr>
              <a:t>‹Nr.›</a:t>
            </a:fld>
            <a:endParaRPr lang="de-DE"/>
          </a:p>
        </p:txBody>
      </p:sp>
    </p:spTree>
    <p:extLst>
      <p:ext uri="{BB962C8B-B14F-4D97-AF65-F5344CB8AC3E}">
        <p14:creationId xmlns:p14="http://schemas.microsoft.com/office/powerpoint/2010/main" val="848075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1026"/>
          <p:cNvSpPr>
            <a:spLocks noGrp="1" noChangeArrowheads="1"/>
          </p:cNvSpPr>
          <p:nvPr>
            <p:ph type="hdr" sz="quarter"/>
          </p:nvPr>
        </p:nvSpPr>
        <p:spPr bwMode="auto">
          <a:xfrm>
            <a:off x="0" y="0"/>
            <a:ext cx="2958977" cy="533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11" tIns="46205" rIns="92411" bIns="46205" numCol="1" anchor="t" anchorCtr="0" compatLnSpc="1">
            <a:prstTxWarp prst="textNoShape">
              <a:avLst/>
            </a:prstTxWarp>
          </a:bodyPr>
          <a:lstStyle>
            <a:lvl1pPr>
              <a:defRPr sz="1200">
                <a:cs typeface="+mn-cs"/>
              </a:defRPr>
            </a:lvl1pPr>
          </a:lstStyle>
          <a:p>
            <a:pPr>
              <a:defRPr/>
            </a:pPr>
            <a:endParaRPr lang="de-DE"/>
          </a:p>
        </p:txBody>
      </p:sp>
      <p:sp>
        <p:nvSpPr>
          <p:cNvPr id="69635" name="Rectangle 1027"/>
          <p:cNvSpPr>
            <a:spLocks noGrp="1" noChangeArrowheads="1"/>
          </p:cNvSpPr>
          <p:nvPr>
            <p:ph type="dt" idx="1"/>
          </p:nvPr>
        </p:nvSpPr>
        <p:spPr bwMode="auto">
          <a:xfrm>
            <a:off x="3890507" y="0"/>
            <a:ext cx="2958977" cy="533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11" tIns="46205" rIns="92411" bIns="46205" numCol="1" anchor="t" anchorCtr="0" compatLnSpc="1">
            <a:prstTxWarp prst="textNoShape">
              <a:avLst/>
            </a:prstTxWarp>
          </a:bodyPr>
          <a:lstStyle>
            <a:lvl1pPr algn="r">
              <a:defRPr sz="1200">
                <a:cs typeface="+mn-cs"/>
              </a:defRPr>
            </a:lvl1pPr>
          </a:lstStyle>
          <a:p>
            <a:pPr>
              <a:defRPr/>
            </a:pPr>
            <a:endParaRPr lang="de-DE"/>
          </a:p>
        </p:txBody>
      </p:sp>
      <p:sp>
        <p:nvSpPr>
          <p:cNvPr id="25604" name="Rectangle 1028"/>
          <p:cNvSpPr>
            <a:spLocks noGrp="1" noRot="1" noChangeAspect="1" noChangeArrowheads="1" noTextEdit="1"/>
          </p:cNvSpPr>
          <p:nvPr>
            <p:ph type="sldImg" idx="2"/>
          </p:nvPr>
        </p:nvSpPr>
        <p:spPr bwMode="auto">
          <a:xfrm>
            <a:off x="765175" y="763588"/>
            <a:ext cx="5399088" cy="3738562"/>
          </a:xfrm>
          <a:prstGeom prst="rect">
            <a:avLst/>
          </a:prstGeom>
          <a:noFill/>
          <a:ln w="9525">
            <a:solidFill>
              <a:srgbClr val="000000"/>
            </a:solidFill>
            <a:miter lim="800000"/>
            <a:headEnd/>
            <a:tailEnd/>
          </a:ln>
          <a:effectLst/>
        </p:spPr>
      </p:sp>
      <p:sp>
        <p:nvSpPr>
          <p:cNvPr id="69637" name="Rectangle 1029"/>
          <p:cNvSpPr>
            <a:spLocks noGrp="1" noChangeArrowheads="1"/>
          </p:cNvSpPr>
          <p:nvPr>
            <p:ph type="body" sz="quarter" idx="3"/>
          </p:nvPr>
        </p:nvSpPr>
        <p:spPr bwMode="auto">
          <a:xfrm>
            <a:off x="934754" y="4728385"/>
            <a:ext cx="5058948" cy="450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11" tIns="46205" rIns="92411" bIns="46205"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9638" name="Rectangle 1030"/>
          <p:cNvSpPr>
            <a:spLocks noGrp="1" noChangeArrowheads="1"/>
          </p:cNvSpPr>
          <p:nvPr>
            <p:ph type="ftr" sz="quarter" idx="4"/>
          </p:nvPr>
        </p:nvSpPr>
        <p:spPr bwMode="auto">
          <a:xfrm>
            <a:off x="0" y="9535439"/>
            <a:ext cx="2958977" cy="457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11" tIns="46205" rIns="92411" bIns="46205" numCol="1" anchor="b" anchorCtr="0" compatLnSpc="1">
            <a:prstTxWarp prst="textNoShape">
              <a:avLst/>
            </a:prstTxWarp>
          </a:bodyPr>
          <a:lstStyle>
            <a:lvl1pPr>
              <a:defRPr sz="1200">
                <a:cs typeface="+mn-cs"/>
              </a:defRPr>
            </a:lvl1pPr>
          </a:lstStyle>
          <a:p>
            <a:pPr>
              <a:defRPr/>
            </a:pPr>
            <a:endParaRPr lang="de-DE"/>
          </a:p>
        </p:txBody>
      </p:sp>
      <p:sp>
        <p:nvSpPr>
          <p:cNvPr id="69639" name="Rectangle 1031"/>
          <p:cNvSpPr>
            <a:spLocks noGrp="1" noChangeArrowheads="1"/>
          </p:cNvSpPr>
          <p:nvPr>
            <p:ph type="sldNum" sz="quarter" idx="5"/>
          </p:nvPr>
        </p:nvSpPr>
        <p:spPr bwMode="auto">
          <a:xfrm>
            <a:off x="3890507" y="9535439"/>
            <a:ext cx="2958977" cy="457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11" tIns="46205" rIns="92411" bIns="46205" numCol="1" anchor="b" anchorCtr="0" compatLnSpc="1">
            <a:prstTxWarp prst="textNoShape">
              <a:avLst/>
            </a:prstTxWarp>
          </a:bodyPr>
          <a:lstStyle>
            <a:lvl1pPr algn="r">
              <a:defRPr sz="1200">
                <a:cs typeface="+mn-cs"/>
              </a:defRPr>
            </a:lvl1pPr>
          </a:lstStyle>
          <a:p>
            <a:pPr>
              <a:defRPr/>
            </a:pPr>
            <a:fld id="{A1BBF9E1-F222-4D5B-9B0A-09946E30C339}" type="slidenum">
              <a:rPr lang="de-DE"/>
              <a:pPr>
                <a:defRPr/>
              </a:pPr>
              <a:t>‹Nr.›</a:t>
            </a:fld>
            <a:endParaRPr lang="de-DE"/>
          </a:p>
        </p:txBody>
      </p:sp>
    </p:spTree>
    <p:extLst>
      <p:ext uri="{BB962C8B-B14F-4D97-AF65-F5344CB8AC3E}">
        <p14:creationId xmlns:p14="http://schemas.microsoft.com/office/powerpoint/2010/main" val="3552465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2933" eaLnBrk="0" hangingPunct="0">
              <a:defRPr sz="2400">
                <a:solidFill>
                  <a:schemeClr val="tx1"/>
                </a:solidFill>
                <a:latin typeface="Arial" charset="0"/>
              </a:defRPr>
            </a:lvl1pPr>
            <a:lvl2pPr marL="752497" indent="-289421" defTabSz="922933" eaLnBrk="0" hangingPunct="0">
              <a:defRPr sz="2400">
                <a:solidFill>
                  <a:schemeClr val="tx1"/>
                </a:solidFill>
                <a:latin typeface="Arial" charset="0"/>
              </a:defRPr>
            </a:lvl2pPr>
            <a:lvl3pPr marL="1157687" indent="-231537" defTabSz="922933" eaLnBrk="0" hangingPunct="0">
              <a:defRPr sz="2400">
                <a:solidFill>
                  <a:schemeClr val="tx1"/>
                </a:solidFill>
                <a:latin typeface="Arial" charset="0"/>
              </a:defRPr>
            </a:lvl3pPr>
            <a:lvl4pPr marL="1620761" indent="-231537" defTabSz="922933" eaLnBrk="0" hangingPunct="0">
              <a:defRPr sz="2400">
                <a:solidFill>
                  <a:schemeClr val="tx1"/>
                </a:solidFill>
                <a:latin typeface="Arial" charset="0"/>
              </a:defRPr>
            </a:lvl4pPr>
            <a:lvl5pPr marL="2083836" indent="-231537" defTabSz="922933" eaLnBrk="0" hangingPunct="0">
              <a:defRPr sz="2400">
                <a:solidFill>
                  <a:schemeClr val="tx1"/>
                </a:solidFill>
                <a:latin typeface="Arial" charset="0"/>
              </a:defRPr>
            </a:lvl5pPr>
            <a:lvl6pPr marL="2546910" indent="-231537" defTabSz="922933" eaLnBrk="0" fontAlgn="base" hangingPunct="0">
              <a:spcBef>
                <a:spcPct val="0"/>
              </a:spcBef>
              <a:spcAft>
                <a:spcPct val="0"/>
              </a:spcAft>
              <a:defRPr sz="2400">
                <a:solidFill>
                  <a:schemeClr val="tx1"/>
                </a:solidFill>
                <a:latin typeface="Arial" charset="0"/>
              </a:defRPr>
            </a:lvl6pPr>
            <a:lvl7pPr marL="3009985" indent="-231537" defTabSz="922933" eaLnBrk="0" fontAlgn="base" hangingPunct="0">
              <a:spcBef>
                <a:spcPct val="0"/>
              </a:spcBef>
              <a:spcAft>
                <a:spcPct val="0"/>
              </a:spcAft>
              <a:defRPr sz="2400">
                <a:solidFill>
                  <a:schemeClr val="tx1"/>
                </a:solidFill>
                <a:latin typeface="Arial" charset="0"/>
              </a:defRPr>
            </a:lvl7pPr>
            <a:lvl8pPr marL="3473060" indent="-231537" defTabSz="922933" eaLnBrk="0" fontAlgn="base" hangingPunct="0">
              <a:spcBef>
                <a:spcPct val="0"/>
              </a:spcBef>
              <a:spcAft>
                <a:spcPct val="0"/>
              </a:spcAft>
              <a:defRPr sz="2400">
                <a:solidFill>
                  <a:schemeClr val="tx1"/>
                </a:solidFill>
                <a:latin typeface="Arial" charset="0"/>
              </a:defRPr>
            </a:lvl8pPr>
            <a:lvl9pPr marL="3936134" indent="-231537" defTabSz="922933" eaLnBrk="0" fontAlgn="base" hangingPunct="0">
              <a:spcBef>
                <a:spcPct val="0"/>
              </a:spcBef>
              <a:spcAft>
                <a:spcPct val="0"/>
              </a:spcAft>
              <a:defRPr sz="2400">
                <a:solidFill>
                  <a:schemeClr val="tx1"/>
                </a:solidFill>
                <a:latin typeface="Arial" charset="0"/>
              </a:defRPr>
            </a:lvl9pPr>
          </a:lstStyle>
          <a:p>
            <a:pPr eaLnBrk="1" hangingPunct="1">
              <a:defRPr/>
            </a:pPr>
            <a:fld id="{3469D518-E6EB-400C-87C3-FE9955680055}" type="slidenum">
              <a:rPr lang="de-DE" sz="1200"/>
              <a:pPr eaLnBrk="1" hangingPunct="1">
                <a:defRPr/>
              </a:pPr>
              <a:t>1</a:t>
            </a:fld>
            <a:endParaRPr lang="de-DE" sz="12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2128112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2933" eaLnBrk="0" hangingPunct="0">
              <a:defRPr sz="2400">
                <a:solidFill>
                  <a:schemeClr val="tx1"/>
                </a:solidFill>
                <a:latin typeface="Arial" charset="0"/>
              </a:defRPr>
            </a:lvl1pPr>
            <a:lvl2pPr marL="752497" indent="-289421" defTabSz="922933" eaLnBrk="0" hangingPunct="0">
              <a:defRPr sz="2400">
                <a:solidFill>
                  <a:schemeClr val="tx1"/>
                </a:solidFill>
                <a:latin typeface="Arial" charset="0"/>
              </a:defRPr>
            </a:lvl2pPr>
            <a:lvl3pPr marL="1157687" indent="-231537" defTabSz="922933" eaLnBrk="0" hangingPunct="0">
              <a:defRPr sz="2400">
                <a:solidFill>
                  <a:schemeClr val="tx1"/>
                </a:solidFill>
                <a:latin typeface="Arial" charset="0"/>
              </a:defRPr>
            </a:lvl3pPr>
            <a:lvl4pPr marL="1620761" indent="-231537" defTabSz="922933" eaLnBrk="0" hangingPunct="0">
              <a:defRPr sz="2400">
                <a:solidFill>
                  <a:schemeClr val="tx1"/>
                </a:solidFill>
                <a:latin typeface="Arial" charset="0"/>
              </a:defRPr>
            </a:lvl4pPr>
            <a:lvl5pPr marL="2083836" indent="-231537" defTabSz="922933" eaLnBrk="0" hangingPunct="0">
              <a:defRPr sz="2400">
                <a:solidFill>
                  <a:schemeClr val="tx1"/>
                </a:solidFill>
                <a:latin typeface="Arial" charset="0"/>
              </a:defRPr>
            </a:lvl5pPr>
            <a:lvl6pPr marL="2546910" indent="-231537" defTabSz="922933" eaLnBrk="0" fontAlgn="base" hangingPunct="0">
              <a:spcBef>
                <a:spcPct val="0"/>
              </a:spcBef>
              <a:spcAft>
                <a:spcPct val="0"/>
              </a:spcAft>
              <a:defRPr sz="2400">
                <a:solidFill>
                  <a:schemeClr val="tx1"/>
                </a:solidFill>
                <a:latin typeface="Arial" charset="0"/>
              </a:defRPr>
            </a:lvl6pPr>
            <a:lvl7pPr marL="3009985" indent="-231537" defTabSz="922933" eaLnBrk="0" fontAlgn="base" hangingPunct="0">
              <a:spcBef>
                <a:spcPct val="0"/>
              </a:spcBef>
              <a:spcAft>
                <a:spcPct val="0"/>
              </a:spcAft>
              <a:defRPr sz="2400">
                <a:solidFill>
                  <a:schemeClr val="tx1"/>
                </a:solidFill>
                <a:latin typeface="Arial" charset="0"/>
              </a:defRPr>
            </a:lvl7pPr>
            <a:lvl8pPr marL="3473060" indent="-231537" defTabSz="922933" eaLnBrk="0" fontAlgn="base" hangingPunct="0">
              <a:spcBef>
                <a:spcPct val="0"/>
              </a:spcBef>
              <a:spcAft>
                <a:spcPct val="0"/>
              </a:spcAft>
              <a:defRPr sz="2400">
                <a:solidFill>
                  <a:schemeClr val="tx1"/>
                </a:solidFill>
                <a:latin typeface="Arial" charset="0"/>
              </a:defRPr>
            </a:lvl8pPr>
            <a:lvl9pPr marL="3936134" indent="-231537" defTabSz="922933" eaLnBrk="0" fontAlgn="base" hangingPunct="0">
              <a:spcBef>
                <a:spcPct val="0"/>
              </a:spcBef>
              <a:spcAft>
                <a:spcPct val="0"/>
              </a:spcAft>
              <a:defRPr sz="2400">
                <a:solidFill>
                  <a:schemeClr val="tx1"/>
                </a:solidFill>
                <a:latin typeface="Arial" charset="0"/>
              </a:defRPr>
            </a:lvl9pPr>
          </a:lstStyle>
          <a:p>
            <a:pPr eaLnBrk="1" hangingPunct="1">
              <a:defRPr/>
            </a:pPr>
            <a:fld id="{3469D518-E6EB-400C-87C3-FE9955680055}" type="slidenum">
              <a:rPr lang="de-DE" sz="1200"/>
              <a:pPr eaLnBrk="1" hangingPunct="1">
                <a:defRPr/>
              </a:pPr>
              <a:t>30</a:t>
            </a:fld>
            <a:endParaRPr lang="de-DE" sz="12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1315664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12" name="Bildplatzhalter 11"/>
          <p:cNvSpPr>
            <a:spLocks noGrp="1"/>
          </p:cNvSpPr>
          <p:nvPr>
            <p:ph type="pic" sz="quarter" idx="12"/>
          </p:nvPr>
        </p:nvSpPr>
        <p:spPr>
          <a:xfrm>
            <a:off x="0" y="914400"/>
            <a:ext cx="9906000" cy="2716826"/>
          </a:xfrm>
          <a:prstGeom prst="rect">
            <a:avLst/>
          </a:prstGeom>
          <a:solidFill>
            <a:schemeClr val="bg1">
              <a:lumMod val="85000"/>
            </a:schemeClr>
          </a:solidFill>
        </p:spPr>
        <p:txBody>
          <a:bodyPr/>
          <a:lstStyle>
            <a:lvl1pPr marL="0" indent="0">
              <a:buNone/>
              <a:defRPr/>
            </a:lvl1pPr>
          </a:lstStyle>
          <a:p>
            <a:r>
              <a:rPr lang="de-DE"/>
              <a:t>Bild durch Klicken auf Symbol hinzufügen</a:t>
            </a:r>
            <a:endParaRPr lang="de-DE" dirty="0"/>
          </a:p>
        </p:txBody>
      </p:sp>
      <p:sp>
        <p:nvSpPr>
          <p:cNvPr id="3" name="Foliennummernplatzhalter 2"/>
          <p:cNvSpPr>
            <a:spLocks noGrp="1"/>
          </p:cNvSpPr>
          <p:nvPr>
            <p:ph type="sldNum" sz="quarter" idx="10"/>
          </p:nvPr>
        </p:nvSpPr>
        <p:spPr/>
        <p:txBody>
          <a:bodyPr/>
          <a:lstStyle/>
          <a:p>
            <a:pPr>
              <a:defRPr/>
            </a:pPr>
            <a:fld id="{3A774830-AD4E-4297-A02C-99176782BAA6}" type="slidenum">
              <a:rPr lang="de-DE" smtClean="0"/>
              <a:pPr>
                <a:defRPr/>
              </a:pPr>
              <a:t>‹Nr.›</a:t>
            </a:fld>
            <a:endParaRPr lang="de-DE" dirty="0"/>
          </a:p>
        </p:txBody>
      </p:sp>
      <p:sp>
        <p:nvSpPr>
          <p:cNvPr id="5" name="Rechteck 4"/>
          <p:cNvSpPr/>
          <p:nvPr/>
        </p:nvSpPr>
        <p:spPr>
          <a:xfrm>
            <a:off x="0" y="3631226"/>
            <a:ext cx="9906001" cy="832393"/>
          </a:xfrm>
          <a:prstGeom prst="rect">
            <a:avLst/>
          </a:prstGeom>
          <a:solidFill>
            <a:srgbClr val="AFD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99CACA"/>
              </a:solidFill>
            </a:endParaRPr>
          </a:p>
        </p:txBody>
      </p:sp>
      <p:pic>
        <p:nvPicPr>
          <p:cNvPr id="7" name="Grafik 6">
            <a:extLst>
              <a:ext uri="{FF2B5EF4-FFF2-40B4-BE49-F238E27FC236}">
                <a16:creationId xmlns:a16="http://schemas.microsoft.com/office/drawing/2014/main" id="{DA41466A-AE2E-41A3-A70A-22631012E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0" y="4366535"/>
            <a:ext cx="9906000" cy="132720"/>
          </a:xfrm>
          <a:prstGeom prst="rect">
            <a:avLst/>
          </a:prstGeom>
          <a:solidFill>
            <a:srgbClr val="AFD0CA"/>
          </a:solidFill>
          <a:ln w="9525">
            <a:noFill/>
            <a:miter lim="800000"/>
            <a:headEnd/>
            <a:tailEnd/>
          </a:ln>
        </p:spPr>
      </p:pic>
      <p:sp>
        <p:nvSpPr>
          <p:cNvPr id="9" name="Titel 1"/>
          <p:cNvSpPr>
            <a:spLocks noGrp="1"/>
          </p:cNvSpPr>
          <p:nvPr>
            <p:ph type="title"/>
          </p:nvPr>
        </p:nvSpPr>
        <p:spPr>
          <a:xfrm>
            <a:off x="679449" y="3674880"/>
            <a:ext cx="8150775" cy="699045"/>
          </a:xfrm>
          <a:prstGeom prst="rect">
            <a:avLst/>
          </a:prstGeom>
        </p:spPr>
        <p:txBody>
          <a:bodyPr lIns="0" anchor="ctr" anchorCtr="0">
            <a:noAutofit/>
          </a:bodyPr>
          <a:lstStyle>
            <a:lvl1pPr algn="l" defTabSz="957263" rtl="0" eaLnBrk="0" fontAlgn="base" hangingPunct="0">
              <a:spcBef>
                <a:spcPct val="0"/>
              </a:spcBef>
              <a:spcAft>
                <a:spcPct val="0"/>
              </a:spcAft>
              <a:defRPr lang="de-DE" sz="2800" b="1" kern="1200" dirty="0">
                <a:solidFill>
                  <a:schemeClr val="tx1"/>
                </a:solidFill>
                <a:latin typeface="Arial" charset="0"/>
                <a:ea typeface="+mn-ea"/>
                <a:cs typeface="+mn-cs"/>
              </a:defRPr>
            </a:lvl1pPr>
          </a:lstStyle>
          <a:p>
            <a:r>
              <a:rPr lang="de-DE"/>
              <a:t>Mastertitelformat bearbeiten</a:t>
            </a:r>
            <a:endParaRPr lang="de-DE" dirty="0"/>
          </a:p>
        </p:txBody>
      </p:sp>
      <p:sp>
        <p:nvSpPr>
          <p:cNvPr id="10" name="Inhaltsplatzhalter 9"/>
          <p:cNvSpPr>
            <a:spLocks noGrp="1"/>
          </p:cNvSpPr>
          <p:nvPr>
            <p:ph sz="quarter" idx="11"/>
          </p:nvPr>
        </p:nvSpPr>
        <p:spPr>
          <a:xfrm>
            <a:off x="679449" y="4841387"/>
            <a:ext cx="6677025" cy="1562273"/>
          </a:xfrm>
          <a:prstGeom prst="rect">
            <a:avLst/>
          </a:prstGeom>
        </p:spPr>
        <p:txBody>
          <a:bodyPr lIns="0">
            <a:noAutofit/>
          </a:bodyPr>
          <a:lstStyle>
            <a:lvl1pPr marL="0" indent="0">
              <a:buNone/>
              <a:defRPr/>
            </a:lvl1pPr>
          </a:lstStyle>
          <a:p>
            <a:pPr lvl="0"/>
            <a:r>
              <a:rPr lang="de-DE"/>
              <a:t>Mastertextformat bearbeiten</a:t>
            </a:r>
          </a:p>
        </p:txBody>
      </p:sp>
      <p:pic>
        <p:nvPicPr>
          <p:cNvPr id="8" name="Grafik 7">
            <a:extLst>
              <a:ext uri="{FF2B5EF4-FFF2-40B4-BE49-F238E27FC236}">
                <a16:creationId xmlns:a16="http://schemas.microsoft.com/office/drawing/2014/main" id="{DA41466A-AE2E-41A3-A70A-22631012E2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4366535"/>
            <a:ext cx="9906000" cy="132720"/>
          </a:xfrm>
          <a:prstGeom prst="rect">
            <a:avLst/>
          </a:prstGeom>
          <a:solidFill>
            <a:srgbClr val="AFD0CA"/>
          </a:solidFill>
          <a:ln w="9525">
            <a:noFill/>
            <a:miter lim="800000"/>
            <a:headEnd/>
            <a:tailEnd/>
          </a:ln>
        </p:spPr>
      </p:pic>
    </p:spTree>
    <p:extLst>
      <p:ext uri="{BB962C8B-B14F-4D97-AF65-F5344CB8AC3E}">
        <p14:creationId xmlns:p14="http://schemas.microsoft.com/office/powerpoint/2010/main" val="418550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 Inhalt">
    <p:spTree>
      <p:nvGrpSpPr>
        <p:cNvPr id="1" name=""/>
        <p:cNvGrpSpPr/>
        <p:nvPr/>
      </p:nvGrpSpPr>
      <p:grpSpPr>
        <a:xfrm>
          <a:off x="0" y="0"/>
          <a:ext cx="0" cy="0"/>
          <a:chOff x="0" y="0"/>
          <a:chExt cx="0" cy="0"/>
        </a:xfrm>
      </p:grpSpPr>
      <p:sp>
        <p:nvSpPr>
          <p:cNvPr id="4" name="Foliennummernplatzhalter 7"/>
          <p:cNvSpPr>
            <a:spLocks noGrp="1"/>
          </p:cNvSpPr>
          <p:nvPr>
            <p:ph type="sldNum" sz="quarter" idx="10"/>
          </p:nvPr>
        </p:nvSpPr>
        <p:spPr/>
        <p:txBody>
          <a:bodyPr/>
          <a:lstStyle>
            <a:lvl1pPr>
              <a:defRPr>
                <a:cs typeface="Arial" charset="0"/>
              </a:defRPr>
            </a:lvl1pPr>
          </a:lstStyle>
          <a:p>
            <a:pPr>
              <a:defRPr/>
            </a:pPr>
            <a:fld id="{BE3CE57F-3E20-4046-B8CE-CE5028262626}" type="slidenum">
              <a:rPr lang="de-DE" smtClean="0"/>
              <a:pPr>
                <a:defRPr/>
              </a:pPr>
              <a:t>‹Nr.›</a:t>
            </a:fld>
            <a:endParaRPr lang="de-DE" dirty="0"/>
          </a:p>
        </p:txBody>
      </p:sp>
      <p:sp>
        <p:nvSpPr>
          <p:cNvPr id="5" name="Text Box 8"/>
          <p:cNvSpPr txBox="1">
            <a:spLocks noChangeArrowheads="1"/>
          </p:cNvSpPr>
          <p:nvPr/>
        </p:nvSpPr>
        <p:spPr bwMode="auto">
          <a:xfrm>
            <a:off x="628650" y="6476970"/>
            <a:ext cx="68294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de-DE" sz="700" b="1" dirty="0"/>
              <a:t>Förderprogramm „Integration durch Qualifizierung (IQ)“  I  www.netzwerk-iq.de   </a:t>
            </a:r>
            <a:r>
              <a:rPr lang="de-DE" sz="700" dirty="0"/>
              <a:t>I  </a:t>
            </a:r>
            <a:r>
              <a:rPr lang="de-DE" sz="700" b="1" dirty="0"/>
              <a:t>2021</a:t>
            </a:r>
          </a:p>
        </p:txBody>
      </p:sp>
      <p:sp>
        <p:nvSpPr>
          <p:cNvPr id="8" name="Titelplatzhalter 1"/>
          <p:cNvSpPr>
            <a:spLocks noGrp="1"/>
          </p:cNvSpPr>
          <p:nvPr>
            <p:ph type="title"/>
          </p:nvPr>
        </p:nvSpPr>
        <p:spPr>
          <a:xfrm>
            <a:off x="681038" y="1384713"/>
            <a:ext cx="8543925" cy="444816"/>
          </a:xfrm>
          <a:prstGeom prst="rect">
            <a:avLst/>
          </a:prstGeom>
        </p:spPr>
        <p:txBody>
          <a:bodyPr vert="horz" lIns="91440" tIns="45720" rIns="91440" bIns="45720" rtlCol="0" anchor="ctr">
            <a:noAutofit/>
          </a:bodyPr>
          <a:lstStyle/>
          <a:p>
            <a:r>
              <a:rPr lang="de-DE" dirty="0"/>
              <a:t>Mastertitelformat bearbeiten</a:t>
            </a:r>
          </a:p>
        </p:txBody>
      </p:sp>
      <p:sp>
        <p:nvSpPr>
          <p:cNvPr id="11" name="Textplatzhalter 10"/>
          <p:cNvSpPr>
            <a:spLocks noGrp="1"/>
          </p:cNvSpPr>
          <p:nvPr>
            <p:ph type="body" sz="quarter" idx="11"/>
          </p:nvPr>
        </p:nvSpPr>
        <p:spPr>
          <a:xfrm>
            <a:off x="681038" y="2241550"/>
            <a:ext cx="8543925" cy="4046538"/>
          </a:xfrm>
          <a:prstGeom prst="rect">
            <a:avLst/>
          </a:prstGeom>
        </p:spPr>
        <p:txBody>
          <a:bodyPr/>
          <a:lstStyle>
            <a:lvl2pPr marL="216000" indent="-216000">
              <a:buFont typeface="Wingdings" panose="05000000000000000000" pitchFamily="2" charset="2"/>
              <a:buChar char="§"/>
              <a:defRPr/>
            </a:lvl2pPr>
            <a:lvl3pPr marL="627063" indent="-363538">
              <a:buFont typeface="Arial" panose="020B0604020202020204" pitchFamily="34" charset="0"/>
              <a:buChar char="→"/>
              <a:defRPr/>
            </a:lvl3pPr>
            <a:lvl4pPr marL="900000" indent="-239713">
              <a:buClr>
                <a:srgbClr val="AFD0CA"/>
              </a:buClr>
              <a:buFont typeface="Arial" panose="020B0604020202020204" pitchFamily="34" charset="0"/>
              <a:buChar char="»"/>
              <a:defRPr sz="2000" baseline="0">
                <a:solidFill>
                  <a:srgbClr val="606060"/>
                </a:solidFill>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1563075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 Objekt">
    <p:spTree>
      <p:nvGrpSpPr>
        <p:cNvPr id="1" name=""/>
        <p:cNvGrpSpPr/>
        <p:nvPr/>
      </p:nvGrpSpPr>
      <p:grpSpPr>
        <a:xfrm>
          <a:off x="0" y="0"/>
          <a:ext cx="0" cy="0"/>
          <a:chOff x="0" y="0"/>
          <a:chExt cx="0" cy="0"/>
        </a:xfrm>
      </p:grpSpPr>
      <p:sp>
        <p:nvSpPr>
          <p:cNvPr id="3" name="Inhaltsplatzhalter 2"/>
          <p:cNvSpPr>
            <a:spLocks noGrp="1"/>
          </p:cNvSpPr>
          <p:nvPr>
            <p:ph idx="1"/>
          </p:nvPr>
        </p:nvSpPr>
        <p:spPr>
          <a:xfrm>
            <a:off x="695913" y="2229632"/>
            <a:ext cx="8529050" cy="4082267"/>
          </a:xfrm>
          <a:prstGeom prst="rect">
            <a:avLst/>
          </a:prstGeom>
        </p:spPr>
        <p:txBody>
          <a:bodyPr/>
          <a:lstStyle>
            <a:lvl1pPr marL="0" indent="0" algn="l" defTabSz="957263" rtl="0" fontAlgn="base">
              <a:spcBef>
                <a:spcPts val="600"/>
              </a:spcBef>
              <a:spcAft>
                <a:spcPct val="0"/>
              </a:spcAft>
              <a:buClr>
                <a:srgbClr val="99CACA"/>
              </a:buClr>
              <a:buFont typeface="Wingdings" pitchFamily="2" charset="2"/>
              <a:buNone/>
              <a:defRPr lang="de-DE" sz="1800" kern="1200" dirty="0" smtClean="0">
                <a:solidFill>
                  <a:schemeClr val="bg2">
                    <a:lumMod val="75000"/>
                  </a:schemeClr>
                </a:solidFill>
                <a:latin typeface="Arial" charset="0"/>
                <a:ea typeface="+mn-ea"/>
                <a:cs typeface="+mn-cs"/>
              </a:defRPr>
            </a:lvl1pPr>
            <a:lvl2pPr marL="540000" indent="-360000">
              <a:buClr>
                <a:srgbClr val="99CACA"/>
              </a:buClr>
              <a:buFont typeface="Arial" pitchFamily="34" charset="0"/>
              <a:buChar char="→"/>
              <a:defRPr lang="de-DE" sz="1800" kern="1200" dirty="0" smtClean="0">
                <a:solidFill>
                  <a:schemeClr val="bg2">
                    <a:lumMod val="75000"/>
                  </a:schemeClr>
                </a:solidFill>
                <a:latin typeface="Arial" charset="0"/>
                <a:ea typeface="+mn-ea"/>
                <a:cs typeface="+mn-cs"/>
              </a:defRPr>
            </a:lvl2pPr>
            <a:lvl5pPr marL="810000" indent="-270000" algn="l" defTabSz="957263" rtl="0" fontAlgn="base">
              <a:spcBef>
                <a:spcPts val="500"/>
              </a:spcBef>
              <a:spcAft>
                <a:spcPct val="0"/>
              </a:spcAft>
              <a:buClr>
                <a:srgbClr val="99CACA"/>
              </a:buClr>
              <a:buFont typeface="Arial" pitchFamily="34" charset="0"/>
              <a:buChar char="»"/>
              <a:defRPr lang="de-DE" sz="2000" kern="1200" dirty="0" smtClean="0">
                <a:solidFill>
                  <a:schemeClr val="bg2">
                    <a:lumMod val="75000"/>
                  </a:schemeClr>
                </a:solidFill>
                <a:latin typeface="Arial" charset="0"/>
                <a:ea typeface="+mn-ea"/>
                <a:cs typeface="+mn-cs"/>
              </a:defRPr>
            </a:lvl5pPr>
          </a:lstStyle>
          <a:p>
            <a:pPr lvl="0"/>
            <a:r>
              <a:rPr lang="de-DE" dirty="0"/>
              <a:t>Mastertextformat bearbeiten</a:t>
            </a:r>
          </a:p>
        </p:txBody>
      </p:sp>
      <p:sp>
        <p:nvSpPr>
          <p:cNvPr id="4" name="Foliennummernplatzhalter 7"/>
          <p:cNvSpPr>
            <a:spLocks noGrp="1"/>
          </p:cNvSpPr>
          <p:nvPr>
            <p:ph type="sldNum" sz="quarter" idx="10"/>
          </p:nvPr>
        </p:nvSpPr>
        <p:spPr/>
        <p:txBody>
          <a:bodyPr/>
          <a:lstStyle>
            <a:lvl1pPr>
              <a:defRPr>
                <a:cs typeface="Arial" charset="0"/>
              </a:defRPr>
            </a:lvl1pPr>
          </a:lstStyle>
          <a:p>
            <a:pPr>
              <a:defRPr/>
            </a:pPr>
            <a:fld id="{C759C568-0496-43C5-94E1-024BC5BA41B4}" type="slidenum">
              <a:rPr lang="de-DE" smtClean="0"/>
              <a:pPr>
                <a:defRPr/>
              </a:pPr>
              <a:t>‹Nr.›</a:t>
            </a:fld>
            <a:endParaRPr lang="de-DE" dirty="0"/>
          </a:p>
        </p:txBody>
      </p:sp>
      <p:sp>
        <p:nvSpPr>
          <p:cNvPr id="6" name="Text Box 8"/>
          <p:cNvSpPr txBox="1">
            <a:spLocks noChangeArrowheads="1"/>
          </p:cNvSpPr>
          <p:nvPr/>
        </p:nvSpPr>
        <p:spPr bwMode="auto">
          <a:xfrm>
            <a:off x="628650" y="6476970"/>
            <a:ext cx="68294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de-DE" sz="700" b="1" dirty="0"/>
              <a:t>Förderprogramm „Integration durch Qualifizierung (IQ)“  I  www.netzwerk-iq.de   </a:t>
            </a:r>
            <a:r>
              <a:rPr lang="de-DE" sz="700" dirty="0"/>
              <a:t>I  </a:t>
            </a:r>
            <a:r>
              <a:rPr lang="de-DE" sz="700" b="1" dirty="0"/>
              <a:t>2021</a:t>
            </a:r>
          </a:p>
        </p:txBody>
      </p:sp>
      <p:sp>
        <p:nvSpPr>
          <p:cNvPr id="8" name="Titelplatzhalter 1"/>
          <p:cNvSpPr>
            <a:spLocks noGrp="1"/>
          </p:cNvSpPr>
          <p:nvPr>
            <p:ph type="title"/>
          </p:nvPr>
        </p:nvSpPr>
        <p:spPr>
          <a:xfrm>
            <a:off x="681038" y="1384713"/>
            <a:ext cx="8543925" cy="444816"/>
          </a:xfrm>
          <a:prstGeom prst="rect">
            <a:avLst/>
          </a:prstGeom>
        </p:spPr>
        <p:txBody>
          <a:bodyPr vert="horz" lIns="91440" tIns="45720" rIns="91440" bIns="45720" rtlCol="0" anchor="ctr">
            <a:noAutofit/>
          </a:bodyPr>
          <a:lstStyle/>
          <a:p>
            <a:r>
              <a:rPr lang="de-DE"/>
              <a:t>Mastertitelformat bearbeiten</a:t>
            </a:r>
            <a:endParaRPr lang="de-DE" dirty="0"/>
          </a:p>
        </p:txBody>
      </p:sp>
    </p:spTree>
    <p:extLst>
      <p:ext uri="{BB962C8B-B14F-4D97-AF65-F5344CB8AC3E}">
        <p14:creationId xmlns:p14="http://schemas.microsoft.com/office/powerpoint/2010/main" val="1583722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Rechteck 5"/>
          <p:cNvSpPr/>
          <p:nvPr/>
        </p:nvSpPr>
        <p:spPr>
          <a:xfrm>
            <a:off x="0" y="0"/>
            <a:ext cx="6164262" cy="6858000"/>
          </a:xfrm>
          <a:prstGeom prst="rect">
            <a:avLst/>
          </a:prstGeom>
          <a:solidFill>
            <a:srgbClr val="B1D0C4">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99CACA"/>
              </a:solidFill>
            </a:endParaRPr>
          </a:p>
        </p:txBody>
      </p:sp>
      <p:sp>
        <p:nvSpPr>
          <p:cNvPr id="2" name="Titel 1"/>
          <p:cNvSpPr>
            <a:spLocks noGrp="1"/>
          </p:cNvSpPr>
          <p:nvPr>
            <p:ph type="title"/>
          </p:nvPr>
        </p:nvSpPr>
        <p:spPr>
          <a:xfrm>
            <a:off x="366405" y="1574493"/>
            <a:ext cx="4353079" cy="814745"/>
          </a:xfrm>
          <a:prstGeom prst="rect">
            <a:avLst/>
          </a:prstGeom>
        </p:spPr>
        <p:txBody>
          <a:bodyPr/>
          <a:lstStyle>
            <a:lvl1pPr>
              <a:defRPr sz="2000">
                <a:solidFill>
                  <a:schemeClr val="tx1"/>
                </a:solidFill>
              </a:defRPr>
            </a:lvl1pPr>
          </a:lstStyle>
          <a:p>
            <a:r>
              <a:rPr lang="de-DE" dirty="0"/>
              <a:t>Mastertitelformat bearbeiten</a:t>
            </a:r>
          </a:p>
        </p:txBody>
      </p:sp>
      <p:sp>
        <p:nvSpPr>
          <p:cNvPr id="3" name="Foliennummernplatzhalter 2"/>
          <p:cNvSpPr>
            <a:spLocks noGrp="1"/>
          </p:cNvSpPr>
          <p:nvPr>
            <p:ph type="sldNum" sz="quarter" idx="10"/>
          </p:nvPr>
        </p:nvSpPr>
        <p:spPr/>
        <p:txBody>
          <a:bodyPr/>
          <a:lstStyle/>
          <a:p>
            <a:pPr>
              <a:defRPr/>
            </a:pPr>
            <a:fld id="{3A774830-AD4E-4297-A02C-99176782BAA6}" type="slidenum">
              <a:rPr lang="de-DE" smtClean="0"/>
              <a:pPr>
                <a:defRPr/>
              </a:pPr>
              <a:t>‹Nr.›</a:t>
            </a:fld>
            <a:endParaRPr lang="de-DE" dirty="0"/>
          </a:p>
        </p:txBody>
      </p:sp>
      <p:pic>
        <p:nvPicPr>
          <p:cNvPr id="7"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0" y="933765"/>
            <a:ext cx="9906000" cy="132720"/>
          </a:xfrm>
          <a:prstGeom prst="rect">
            <a:avLst/>
          </a:prstGeom>
          <a:noFill/>
          <a:ln w="9525">
            <a:noFill/>
            <a:miter lim="800000"/>
            <a:headEnd/>
            <a:tailEnd/>
          </a:ln>
        </p:spPr>
      </p:pic>
      <p:sp>
        <p:nvSpPr>
          <p:cNvPr id="5" name="Bildplatzhalter 4"/>
          <p:cNvSpPr>
            <a:spLocks noGrp="1"/>
          </p:cNvSpPr>
          <p:nvPr>
            <p:ph type="pic" sz="quarter" idx="11"/>
          </p:nvPr>
        </p:nvSpPr>
        <p:spPr>
          <a:xfrm>
            <a:off x="6096000" y="0"/>
            <a:ext cx="3810000" cy="6858000"/>
          </a:xfrm>
          <a:prstGeom prst="rect">
            <a:avLst/>
          </a:prstGeom>
          <a:solidFill>
            <a:schemeClr val="bg1">
              <a:lumMod val="85000"/>
            </a:schemeClr>
          </a:solidFill>
        </p:spPr>
        <p:txBody>
          <a:bodyPr/>
          <a:lstStyle/>
          <a:p>
            <a:r>
              <a:rPr lang="de-DE"/>
              <a:t>Bild durch Klicken auf Symbol hinzufügen</a:t>
            </a:r>
          </a:p>
        </p:txBody>
      </p:sp>
      <p:sp>
        <p:nvSpPr>
          <p:cNvPr id="9" name="Inhaltsplatzhalter 8"/>
          <p:cNvSpPr>
            <a:spLocks noGrp="1"/>
          </p:cNvSpPr>
          <p:nvPr>
            <p:ph sz="quarter" idx="12"/>
          </p:nvPr>
        </p:nvSpPr>
        <p:spPr>
          <a:xfrm>
            <a:off x="366405" y="2654300"/>
            <a:ext cx="4421495" cy="3205163"/>
          </a:xfrm>
          <a:prstGeom prst="rect">
            <a:avLst/>
          </a:prstGeom>
        </p:spPr>
        <p:txBody>
          <a:bodyPr/>
          <a:lstStyle>
            <a:lvl1pPr marL="0" indent="-216000">
              <a:buClr>
                <a:schemeClr val="tx1"/>
              </a:buClr>
              <a:buFont typeface="Wingdings" panose="05000000000000000000" pitchFamily="2" charset="2"/>
              <a:buChar char="§"/>
              <a:defRPr b="1">
                <a:solidFill>
                  <a:schemeClr val="tx1"/>
                </a:solidFill>
              </a:defRPr>
            </a:lvl1pPr>
            <a:lvl2pPr marL="628650" indent="-363538">
              <a:buClr>
                <a:schemeClr val="tx1"/>
              </a:buClr>
              <a:defRPr b="1">
                <a:solidFill>
                  <a:schemeClr val="tx1"/>
                </a:solidFill>
              </a:defRPr>
            </a:lvl2pPr>
            <a:lvl3pPr>
              <a:buClr>
                <a:schemeClr val="tx1"/>
              </a:buClr>
              <a:defRPr b="1">
                <a:solidFill>
                  <a:schemeClr val="tx1"/>
                </a:solidFill>
              </a:defRPr>
            </a:lvl3pPr>
            <a:lvl4pPr>
              <a:defRPr>
                <a:solidFill>
                  <a:schemeClr val="bg1"/>
                </a:solidFill>
              </a:defRPr>
            </a:lvl4pPr>
            <a:lvl5pPr>
              <a:defRPr>
                <a:solidFill>
                  <a:schemeClr val="bg1"/>
                </a:solidFill>
              </a:defRPr>
            </a:lvl5pPr>
          </a:lstStyle>
          <a:p>
            <a:pPr lvl="0"/>
            <a:r>
              <a:rPr lang="de-DE" dirty="0"/>
              <a:t>Mastertextformat bearbeiten</a:t>
            </a:r>
          </a:p>
          <a:p>
            <a:pPr lvl="1"/>
            <a:r>
              <a:rPr lang="de-DE" dirty="0"/>
              <a:t>Zweite Ebene</a:t>
            </a:r>
          </a:p>
          <a:p>
            <a:pPr lvl="2"/>
            <a:r>
              <a:rPr lang="de-DE" dirty="0"/>
              <a:t>Dritte Ebene</a:t>
            </a:r>
          </a:p>
        </p:txBody>
      </p:sp>
      <p:pic>
        <p:nvPicPr>
          <p:cNvPr id="10"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933765"/>
            <a:ext cx="9906000" cy="132720"/>
          </a:xfrm>
          <a:prstGeom prst="rect">
            <a:avLst/>
          </a:prstGeom>
          <a:noFill/>
          <a:ln w="9525">
            <a:noFill/>
            <a:miter lim="800000"/>
            <a:headEnd/>
            <a:tailEnd/>
          </a:ln>
        </p:spPr>
      </p:pic>
    </p:spTree>
    <p:extLst>
      <p:ext uri="{BB962C8B-B14F-4D97-AF65-F5344CB8AC3E}">
        <p14:creationId xmlns:p14="http://schemas.microsoft.com/office/powerpoint/2010/main" val="1743915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rennfolie">
    <p:spTree>
      <p:nvGrpSpPr>
        <p:cNvPr id="1" name=""/>
        <p:cNvGrpSpPr/>
        <p:nvPr/>
      </p:nvGrpSpPr>
      <p:grpSpPr>
        <a:xfrm>
          <a:off x="0" y="0"/>
          <a:ext cx="0" cy="0"/>
          <a:chOff x="0" y="0"/>
          <a:chExt cx="0" cy="0"/>
        </a:xfrm>
      </p:grpSpPr>
      <p:sp>
        <p:nvSpPr>
          <p:cNvPr id="5" name="Bildplatzhalter 4"/>
          <p:cNvSpPr>
            <a:spLocks noGrp="1"/>
          </p:cNvSpPr>
          <p:nvPr>
            <p:ph type="pic" sz="quarter" idx="11"/>
          </p:nvPr>
        </p:nvSpPr>
        <p:spPr>
          <a:xfrm>
            <a:off x="0" y="0"/>
            <a:ext cx="9906000" cy="6858000"/>
          </a:xfrm>
          <a:prstGeom prst="rect">
            <a:avLst/>
          </a:prstGeom>
          <a:solidFill>
            <a:schemeClr val="bg1">
              <a:lumMod val="85000"/>
            </a:schemeClr>
          </a:solidFill>
        </p:spPr>
        <p:txBody>
          <a:bodyPr/>
          <a:lstStyle/>
          <a:p>
            <a:r>
              <a:rPr lang="de-DE"/>
              <a:t>Bild durch Klicken auf Symbol hinzufügen</a:t>
            </a:r>
          </a:p>
        </p:txBody>
      </p:sp>
      <p:sp>
        <p:nvSpPr>
          <p:cNvPr id="2" name="Titel 1"/>
          <p:cNvSpPr>
            <a:spLocks noGrp="1"/>
          </p:cNvSpPr>
          <p:nvPr>
            <p:ph type="title"/>
          </p:nvPr>
        </p:nvSpPr>
        <p:spPr>
          <a:xfrm>
            <a:off x="0" y="4229204"/>
            <a:ext cx="8672052" cy="1160206"/>
          </a:xfrm>
          <a:prstGeom prst="rect">
            <a:avLst/>
          </a:prstGeom>
          <a:solidFill>
            <a:srgbClr val="B1D0C4">
              <a:alpha val="50000"/>
            </a:srgbClr>
          </a:solidFill>
        </p:spPr>
        <p:txBody>
          <a:bodyPr anchor="ctr" anchorCtr="0"/>
          <a:lstStyle>
            <a:lvl1pPr marL="1080000">
              <a:defRPr sz="3600"/>
            </a:lvl1pPr>
          </a:lstStyle>
          <a:p>
            <a:r>
              <a:rPr lang="de-DE"/>
              <a:t>Mastertitelformat bearbeiten</a:t>
            </a:r>
            <a:endParaRPr lang="de-DE" dirty="0"/>
          </a:p>
        </p:txBody>
      </p:sp>
      <p:sp>
        <p:nvSpPr>
          <p:cNvPr id="3" name="Foliennummernplatzhalter 2"/>
          <p:cNvSpPr>
            <a:spLocks noGrp="1"/>
          </p:cNvSpPr>
          <p:nvPr>
            <p:ph type="sldNum" sz="quarter" idx="10"/>
          </p:nvPr>
        </p:nvSpPr>
        <p:spPr/>
        <p:txBody>
          <a:bodyPr/>
          <a:lstStyle/>
          <a:p>
            <a:pPr>
              <a:defRPr/>
            </a:pPr>
            <a:fld id="{3A774830-AD4E-4297-A02C-99176782BAA6}" type="slidenum">
              <a:rPr lang="de-DE" smtClean="0"/>
              <a:pPr>
                <a:defRPr/>
              </a:pPr>
              <a:t>‹Nr.›</a:t>
            </a:fld>
            <a:endParaRPr lang="de-DE" dirty="0"/>
          </a:p>
        </p:txBody>
      </p:sp>
    </p:spTree>
    <p:extLst>
      <p:ext uri="{BB962C8B-B14F-4D97-AF65-F5344CB8AC3E}">
        <p14:creationId xmlns:p14="http://schemas.microsoft.com/office/powerpoint/2010/main" val="2442323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ontakt">
    <p:spTree>
      <p:nvGrpSpPr>
        <p:cNvPr id="1" name=""/>
        <p:cNvGrpSpPr/>
        <p:nvPr/>
      </p:nvGrpSpPr>
      <p:grpSpPr>
        <a:xfrm>
          <a:off x="0" y="0"/>
          <a:ext cx="0" cy="0"/>
          <a:chOff x="0" y="0"/>
          <a:chExt cx="0" cy="0"/>
        </a:xfrm>
      </p:grpSpPr>
      <p:sp>
        <p:nvSpPr>
          <p:cNvPr id="2" name="Titel 1"/>
          <p:cNvSpPr>
            <a:spLocks noGrp="1"/>
          </p:cNvSpPr>
          <p:nvPr>
            <p:ph type="ctrTitle"/>
          </p:nvPr>
        </p:nvSpPr>
        <p:spPr>
          <a:xfrm>
            <a:off x="628650" y="2124000"/>
            <a:ext cx="8420100" cy="892665"/>
          </a:xfrm>
          <a:prstGeom prst="rect">
            <a:avLst/>
          </a:prstGeom>
        </p:spPr>
        <p:txBody>
          <a:bodyPr/>
          <a:lstStyle>
            <a:lvl1pPr algn="l" rtl="0" fontAlgn="base">
              <a:spcBef>
                <a:spcPct val="0"/>
              </a:spcBef>
              <a:spcAft>
                <a:spcPct val="0"/>
              </a:spcAft>
              <a:defRPr lang="de-DE" sz="2400" b="1" kern="1200" dirty="0">
                <a:solidFill>
                  <a:schemeClr val="tx1"/>
                </a:solidFill>
                <a:latin typeface="Arial" charset="0"/>
                <a:ea typeface="+mn-ea"/>
                <a:cs typeface="+mn-cs"/>
              </a:defRPr>
            </a:lvl1pPr>
          </a:lstStyle>
          <a:p>
            <a:r>
              <a:rPr lang="de-DE" dirty="0"/>
              <a:t>Mastertitelformat bearbeiten</a:t>
            </a:r>
          </a:p>
        </p:txBody>
      </p:sp>
      <p:sp>
        <p:nvSpPr>
          <p:cNvPr id="3" name="Untertitel 2"/>
          <p:cNvSpPr>
            <a:spLocks noGrp="1"/>
          </p:cNvSpPr>
          <p:nvPr>
            <p:ph type="subTitle" idx="1"/>
          </p:nvPr>
        </p:nvSpPr>
        <p:spPr>
          <a:xfrm>
            <a:off x="630000" y="3189600"/>
            <a:ext cx="8418750" cy="1752600"/>
          </a:xfrm>
          <a:prstGeom prst="rect">
            <a:avLst/>
          </a:prstGeom>
        </p:spPr>
        <p:txBody>
          <a:bodyPr>
            <a:noAutofit/>
          </a:bodyPr>
          <a:lstStyle>
            <a:lvl1pPr marL="0" indent="0" algn="l" rtl="0" fontAlgn="base">
              <a:spcBef>
                <a:spcPct val="50000"/>
              </a:spcBef>
              <a:spcAft>
                <a:spcPct val="0"/>
              </a:spcAft>
              <a:buNone/>
              <a:defRPr lang="de-DE" sz="2000" kern="1200" baseline="0" dirty="0">
                <a:solidFill>
                  <a:schemeClr val="bg2">
                    <a:lumMod val="75000"/>
                  </a:schemeClr>
                </a:solidFill>
                <a:latin typeface="Arial"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Master-Untertitelformat bearbeiten</a:t>
            </a:r>
          </a:p>
        </p:txBody>
      </p:sp>
      <p:pic>
        <p:nvPicPr>
          <p:cNvPr id="13" name="Grafik 12" descr="IQ_Logoleiste_HSP_1_2_2019.jpg"/>
          <p:cNvPicPr>
            <a:picLocks noChangeAspect="1"/>
          </p:cNvPicPr>
          <p:nvPr/>
        </p:nvPicPr>
        <p:blipFill>
          <a:blip r:embed="rId2" cstate="print"/>
          <a:stretch>
            <a:fillRect/>
          </a:stretch>
        </p:blipFill>
        <p:spPr>
          <a:xfrm>
            <a:off x="733425" y="5903934"/>
            <a:ext cx="8846004" cy="752226"/>
          </a:xfrm>
          <a:prstGeom prst="rect">
            <a:avLst/>
          </a:prstGeom>
        </p:spPr>
      </p:pic>
    </p:spTree>
    <p:extLst>
      <p:ext uri="{BB962C8B-B14F-4D97-AF65-F5344CB8AC3E}">
        <p14:creationId xmlns:p14="http://schemas.microsoft.com/office/powerpoint/2010/main" val="117542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Grafik 8">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0" y="933765"/>
            <a:ext cx="9906000" cy="132720"/>
          </a:xfrm>
          <a:prstGeom prst="rect">
            <a:avLst/>
          </a:prstGeom>
          <a:noFill/>
          <a:ln w="9525">
            <a:noFill/>
            <a:miter lim="800000"/>
            <a:headEnd/>
            <a:tailEnd/>
          </a:ln>
        </p:spPr>
      </p:pic>
      <p:sp>
        <p:nvSpPr>
          <p:cNvPr id="8" name="Foliennummernplatzhalter 7"/>
          <p:cNvSpPr>
            <a:spLocks noGrp="1"/>
          </p:cNvSpPr>
          <p:nvPr>
            <p:ph type="sldNum" sz="quarter" idx="4"/>
          </p:nvPr>
        </p:nvSpPr>
        <p:spPr>
          <a:xfrm>
            <a:off x="7356475" y="6403975"/>
            <a:ext cx="2311400" cy="365125"/>
          </a:xfrm>
          <a:prstGeom prst="rect">
            <a:avLst/>
          </a:prstGeom>
        </p:spPr>
        <p:txBody>
          <a:bodyPr vert="horz" lIns="91440" tIns="45720" rIns="91440" bIns="45720" rtlCol="0" anchor="ctr"/>
          <a:lstStyle>
            <a:lvl1pPr algn="r">
              <a:defRPr sz="700" b="1">
                <a:solidFill>
                  <a:schemeClr val="tx1"/>
                </a:solidFill>
                <a:cs typeface="+mn-cs"/>
              </a:defRPr>
            </a:lvl1pPr>
          </a:lstStyle>
          <a:p>
            <a:pPr>
              <a:defRPr/>
            </a:pPr>
            <a:fld id="{3A774830-AD4E-4297-A02C-99176782BAA6}" type="slidenum">
              <a:rPr lang="de-DE" smtClean="0"/>
              <a:pPr>
                <a:defRPr/>
              </a:pPr>
              <a:t>‹Nr.›</a:t>
            </a:fld>
            <a:endParaRPr lang="de-DE" dirty="0"/>
          </a:p>
        </p:txBody>
      </p:sp>
      <p:pic>
        <p:nvPicPr>
          <p:cNvPr id="19" name="Grafik 8" descr="IQ Netzwerk Logo"/>
          <p:cNvPicPr>
            <a:picLocks noChangeAspect="1"/>
          </p:cNvPicPr>
          <p:nvPr/>
        </p:nvPicPr>
        <p:blipFill>
          <a:blip r:embed="rId9" cstate="print"/>
          <a:srcRect/>
          <a:stretch>
            <a:fillRect/>
          </a:stretch>
        </p:blipFill>
        <p:spPr bwMode="auto">
          <a:xfrm>
            <a:off x="7646988" y="255588"/>
            <a:ext cx="1946275" cy="498475"/>
          </a:xfrm>
          <a:prstGeom prst="rect">
            <a:avLst/>
          </a:prstGeom>
          <a:noFill/>
          <a:ln w="9525">
            <a:noFill/>
            <a:miter lim="800000"/>
            <a:headEnd/>
            <a:tailEnd/>
          </a:ln>
        </p:spPr>
      </p:pic>
      <p:pic>
        <p:nvPicPr>
          <p:cNvPr id="5" name="Grafik 8">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0" y="933765"/>
            <a:ext cx="9906000" cy="132720"/>
          </a:xfrm>
          <a:prstGeom prst="rect">
            <a:avLst/>
          </a:prstGeom>
          <a:noFill/>
          <a:ln w="9525">
            <a:noFill/>
            <a:miter lim="800000"/>
            <a:headEnd/>
            <a:tailEnd/>
          </a:ln>
        </p:spPr>
      </p:pic>
      <p:pic>
        <p:nvPicPr>
          <p:cNvPr id="7" name="Grafik 8">
            <a:extLst>
              <a:ext uri="{C183D7F6-B498-43B3-948B-1728B52AA6E4}">
                <adec:decorative xmlns:adec="http://schemas.microsoft.com/office/drawing/2017/decorative" val="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0" y="933765"/>
            <a:ext cx="9906000" cy="132720"/>
          </a:xfrm>
          <a:prstGeom prst="rect">
            <a:avLst/>
          </a:prstGeom>
          <a:noFill/>
          <a:ln w="9525">
            <a:noFill/>
            <a:miter lim="800000"/>
            <a:headEnd/>
            <a:tailEnd/>
          </a:ln>
        </p:spPr>
      </p:pic>
      <p:sp>
        <p:nvSpPr>
          <p:cNvPr id="12" name="Text Box 8">
            <a:extLst>
              <a:ext uri="{FF2B5EF4-FFF2-40B4-BE49-F238E27FC236}">
                <a16:creationId xmlns:a16="http://schemas.microsoft.com/office/drawing/2014/main" id="{C69F5AFC-9500-4EF1-9364-C0840AED010F}"/>
              </a:ext>
              <a:ext uri="{C183D7F6-B498-43B3-948B-1728B52AA6E4}">
                <adec:decorative xmlns:adec="http://schemas.microsoft.com/office/drawing/2017/decorative" val="1"/>
              </a:ext>
            </a:extLst>
          </p:cNvPr>
          <p:cNvSpPr txBox="1">
            <a:spLocks noChangeArrowheads="1"/>
          </p:cNvSpPr>
          <p:nvPr userDrawn="1"/>
        </p:nvSpPr>
        <p:spPr bwMode="auto">
          <a:xfrm>
            <a:off x="642938" y="893763"/>
            <a:ext cx="334717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de-DE" sz="800" b="1" dirty="0">
                <a:solidFill>
                  <a:schemeClr val="tx1">
                    <a:lumMod val="85000"/>
                    <a:lumOff val="15000"/>
                  </a:schemeClr>
                </a:solidFill>
              </a:rPr>
              <a:t>Förderprogramm „Integration durch Qualifizierung (IQ)“ </a:t>
            </a:r>
          </a:p>
        </p:txBody>
      </p:sp>
      <p:sp>
        <p:nvSpPr>
          <p:cNvPr id="13" name="Text Box 20">
            <a:extLst>
              <a:ext uri="{FF2B5EF4-FFF2-40B4-BE49-F238E27FC236}">
                <a16:creationId xmlns:a16="http://schemas.microsoft.com/office/drawing/2014/main" id="{95D25F0D-4FC3-4DAB-BC60-8300E673B93D}"/>
              </a:ext>
              <a:ext uri="{C183D7F6-B498-43B3-948B-1728B52AA6E4}">
                <adec:decorative xmlns:adec="http://schemas.microsoft.com/office/drawing/2017/decorative" val="1"/>
              </a:ext>
            </a:extLst>
          </p:cNvPr>
          <p:cNvSpPr txBox="1">
            <a:spLocks noChangeArrowheads="1"/>
          </p:cNvSpPr>
          <p:nvPr userDrawn="1"/>
        </p:nvSpPr>
        <p:spPr bwMode="auto">
          <a:xfrm>
            <a:off x="8462010" y="887413"/>
            <a:ext cx="1098781"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l" eaLnBrk="1" hangingPunct="1">
              <a:spcBef>
                <a:spcPct val="50000"/>
              </a:spcBef>
              <a:defRPr/>
            </a:pPr>
            <a:r>
              <a:rPr lang="de-DE" sz="800" b="1" dirty="0">
                <a:solidFill>
                  <a:schemeClr val="tx1">
                    <a:lumMod val="85000"/>
                    <a:lumOff val="15000"/>
                  </a:schemeClr>
                </a:solidFill>
              </a:rPr>
              <a:t>www.netzwerk-iq.de</a:t>
            </a:r>
          </a:p>
        </p:txBody>
      </p:sp>
    </p:spTree>
    <p:extLst>
      <p:ext uri="{BB962C8B-B14F-4D97-AF65-F5344CB8AC3E}">
        <p14:creationId xmlns:p14="http://schemas.microsoft.com/office/powerpoint/2010/main" val="73997763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4" r:id="rId4"/>
    <p:sldLayoutId id="2147483755" r:id="rId5"/>
    <p:sldLayoutId id="2147483756" r:id="rId6"/>
  </p:sldLayoutIdLst>
  <p:hf hdr="0" ftr="0" dt="0"/>
  <p:txStyles>
    <p:titleStyle>
      <a:lvl1pPr algn="l" defTabSz="957263" rtl="0" eaLnBrk="1" fontAlgn="base" hangingPunct="1">
        <a:spcBef>
          <a:spcPct val="0"/>
        </a:spcBef>
        <a:spcAft>
          <a:spcPct val="0"/>
        </a:spcAft>
        <a:defRPr lang="de-DE" sz="2200" b="1" kern="1200" dirty="0">
          <a:solidFill>
            <a:schemeClr val="tx1"/>
          </a:solidFill>
          <a:latin typeface="Arial" charset="0"/>
          <a:ea typeface="+mn-ea"/>
          <a:cs typeface="+mn-cs"/>
        </a:defRPr>
      </a:lvl1pPr>
      <a:lvl2pPr algn="l" defTabSz="957263" rtl="0" eaLnBrk="1" fontAlgn="base" hangingPunct="1">
        <a:spcBef>
          <a:spcPct val="0"/>
        </a:spcBef>
        <a:spcAft>
          <a:spcPct val="0"/>
        </a:spcAft>
        <a:defRPr sz="2000" b="1">
          <a:solidFill>
            <a:schemeClr val="tx1"/>
          </a:solidFill>
          <a:latin typeface="Arial" charset="0"/>
        </a:defRPr>
      </a:lvl2pPr>
      <a:lvl3pPr algn="l" defTabSz="957263" rtl="0" eaLnBrk="1" fontAlgn="base" hangingPunct="1">
        <a:spcBef>
          <a:spcPct val="0"/>
        </a:spcBef>
        <a:spcAft>
          <a:spcPct val="0"/>
        </a:spcAft>
        <a:defRPr sz="2000" b="1">
          <a:solidFill>
            <a:schemeClr val="tx1"/>
          </a:solidFill>
          <a:latin typeface="Arial" charset="0"/>
        </a:defRPr>
      </a:lvl3pPr>
      <a:lvl4pPr algn="l" defTabSz="957263" rtl="0" eaLnBrk="1" fontAlgn="base" hangingPunct="1">
        <a:spcBef>
          <a:spcPct val="0"/>
        </a:spcBef>
        <a:spcAft>
          <a:spcPct val="0"/>
        </a:spcAft>
        <a:defRPr sz="2000" b="1">
          <a:solidFill>
            <a:schemeClr val="tx1"/>
          </a:solidFill>
          <a:latin typeface="Arial" charset="0"/>
        </a:defRPr>
      </a:lvl4pPr>
      <a:lvl5pPr algn="l" defTabSz="957263" rtl="0" eaLnBrk="1" fontAlgn="base" hangingPunct="1">
        <a:spcBef>
          <a:spcPct val="0"/>
        </a:spcBef>
        <a:spcAft>
          <a:spcPct val="0"/>
        </a:spcAft>
        <a:defRPr sz="2000" b="1">
          <a:solidFill>
            <a:schemeClr val="tx1"/>
          </a:solidFill>
          <a:latin typeface="Arial" charset="0"/>
        </a:defRPr>
      </a:lvl5pPr>
      <a:lvl6pPr marL="457200" algn="ctr" defTabSz="957263" rtl="0" eaLnBrk="1" fontAlgn="base" hangingPunct="1">
        <a:spcBef>
          <a:spcPct val="0"/>
        </a:spcBef>
        <a:spcAft>
          <a:spcPct val="0"/>
        </a:spcAft>
        <a:defRPr sz="4600">
          <a:solidFill>
            <a:schemeClr val="tx2"/>
          </a:solidFill>
          <a:latin typeface="Arial" charset="0"/>
        </a:defRPr>
      </a:lvl6pPr>
      <a:lvl7pPr marL="914400" algn="ctr" defTabSz="957263" rtl="0" eaLnBrk="1" fontAlgn="base" hangingPunct="1">
        <a:spcBef>
          <a:spcPct val="0"/>
        </a:spcBef>
        <a:spcAft>
          <a:spcPct val="0"/>
        </a:spcAft>
        <a:defRPr sz="4600">
          <a:solidFill>
            <a:schemeClr val="tx2"/>
          </a:solidFill>
          <a:latin typeface="Arial" charset="0"/>
        </a:defRPr>
      </a:lvl7pPr>
      <a:lvl8pPr marL="1371600" algn="ctr" defTabSz="957263" rtl="0" eaLnBrk="1" fontAlgn="base" hangingPunct="1">
        <a:spcBef>
          <a:spcPct val="0"/>
        </a:spcBef>
        <a:spcAft>
          <a:spcPct val="0"/>
        </a:spcAft>
        <a:defRPr sz="4600">
          <a:solidFill>
            <a:schemeClr val="tx2"/>
          </a:solidFill>
          <a:latin typeface="Arial" charset="0"/>
        </a:defRPr>
      </a:lvl8pPr>
      <a:lvl9pPr marL="1828800" algn="ctr" defTabSz="957263" rtl="0" eaLnBrk="1" fontAlgn="base" hangingPunct="1">
        <a:spcBef>
          <a:spcPct val="0"/>
        </a:spcBef>
        <a:spcAft>
          <a:spcPct val="0"/>
        </a:spcAft>
        <a:defRPr sz="4600">
          <a:solidFill>
            <a:schemeClr val="tx2"/>
          </a:solidFill>
          <a:latin typeface="Arial" charset="0"/>
        </a:defRPr>
      </a:lvl9pPr>
    </p:titleStyle>
    <p:bodyStyle>
      <a:lvl1pPr marL="0" indent="0" algn="l" defTabSz="957263" rtl="0" eaLnBrk="1" fontAlgn="base" hangingPunct="1">
        <a:spcBef>
          <a:spcPts val="600"/>
        </a:spcBef>
        <a:spcAft>
          <a:spcPct val="0"/>
        </a:spcAft>
        <a:buClr>
          <a:srgbClr val="99C9C9"/>
        </a:buClr>
        <a:buFont typeface="Wingdings" pitchFamily="2" charset="2"/>
        <a:buNone/>
        <a:defRPr lang="de-DE" sz="2000" kern="1200" dirty="0">
          <a:solidFill>
            <a:srgbClr val="606060"/>
          </a:solidFill>
          <a:latin typeface="Arial" charset="0"/>
          <a:ea typeface="+mn-ea"/>
          <a:cs typeface="+mn-cs"/>
        </a:defRPr>
      </a:lvl1pPr>
      <a:lvl2pPr marL="539750" indent="-358775" algn="l" defTabSz="957263" rtl="0" eaLnBrk="1" fontAlgn="base" hangingPunct="1">
        <a:spcBef>
          <a:spcPts val="500"/>
        </a:spcBef>
        <a:spcAft>
          <a:spcPct val="0"/>
        </a:spcAft>
        <a:buClr>
          <a:srgbClr val="99C9C9"/>
        </a:buClr>
        <a:buFont typeface="Arial" charset="0"/>
        <a:buChar char="→"/>
        <a:defRPr lang="de-DE" sz="2000" kern="1200" dirty="0">
          <a:solidFill>
            <a:srgbClr val="606060"/>
          </a:solidFill>
          <a:latin typeface="Arial" charset="0"/>
          <a:ea typeface="+mn-ea"/>
          <a:cs typeface="+mn-cs"/>
        </a:defRPr>
      </a:lvl2pPr>
      <a:lvl3pPr marL="809625" indent="-269875" algn="l" defTabSz="957263" rtl="0" eaLnBrk="1" fontAlgn="base" hangingPunct="1">
        <a:spcBef>
          <a:spcPts val="500"/>
        </a:spcBef>
        <a:spcAft>
          <a:spcPct val="0"/>
        </a:spcAft>
        <a:buClr>
          <a:srgbClr val="99C9C9"/>
        </a:buClr>
        <a:buFont typeface="Arial" charset="0"/>
        <a:buChar char="»"/>
        <a:defRPr sz="2000">
          <a:solidFill>
            <a:srgbClr val="606060"/>
          </a:solidFill>
          <a:latin typeface="+mn-lt"/>
        </a:defRPr>
      </a:lvl3pPr>
      <a:lvl4pPr marL="1676400" indent="-239713" algn="l" defTabSz="957263" rtl="0" eaLnBrk="1" fontAlgn="base" hangingPunct="1">
        <a:spcBef>
          <a:spcPct val="20000"/>
        </a:spcBef>
        <a:spcAft>
          <a:spcPct val="0"/>
        </a:spcAft>
        <a:buChar char="–"/>
        <a:defRPr sz="2100">
          <a:solidFill>
            <a:schemeClr val="tx1"/>
          </a:solidFill>
          <a:latin typeface="+mn-lt"/>
        </a:defRPr>
      </a:lvl4pPr>
      <a:lvl5pPr marL="2154238" indent="-238125" algn="l" defTabSz="957263" rtl="0" eaLnBrk="1" fontAlgn="base" hangingPunct="1">
        <a:spcBef>
          <a:spcPct val="20000"/>
        </a:spcBef>
        <a:spcAft>
          <a:spcPct val="0"/>
        </a:spcAft>
        <a:buChar char="»"/>
        <a:defRPr lang="de-DE" kern="1200" dirty="0">
          <a:solidFill>
            <a:srgbClr val="606060"/>
          </a:solidFill>
          <a:latin typeface="Arial" charset="0"/>
          <a:ea typeface="+mn-ea"/>
          <a:cs typeface="+mn-cs"/>
        </a:defRPr>
      </a:lvl5pPr>
      <a:lvl6pPr marL="2611438" indent="-238125" algn="l" defTabSz="957263" rtl="0" eaLnBrk="1" fontAlgn="base" hangingPunct="1">
        <a:spcBef>
          <a:spcPct val="20000"/>
        </a:spcBef>
        <a:spcAft>
          <a:spcPct val="0"/>
        </a:spcAft>
        <a:buChar char="»"/>
        <a:defRPr sz="2100">
          <a:solidFill>
            <a:schemeClr val="tx1"/>
          </a:solidFill>
          <a:latin typeface="+mn-lt"/>
        </a:defRPr>
      </a:lvl6pPr>
      <a:lvl7pPr marL="3068638" indent="-238125" algn="l" defTabSz="957263" rtl="0" eaLnBrk="1" fontAlgn="base" hangingPunct="1">
        <a:spcBef>
          <a:spcPct val="20000"/>
        </a:spcBef>
        <a:spcAft>
          <a:spcPct val="0"/>
        </a:spcAft>
        <a:buChar char="»"/>
        <a:defRPr sz="2100">
          <a:solidFill>
            <a:schemeClr val="tx1"/>
          </a:solidFill>
          <a:latin typeface="+mn-lt"/>
        </a:defRPr>
      </a:lvl7pPr>
      <a:lvl8pPr marL="3525838" indent="-238125" algn="l" defTabSz="957263" rtl="0" eaLnBrk="1" fontAlgn="base" hangingPunct="1">
        <a:spcBef>
          <a:spcPct val="20000"/>
        </a:spcBef>
        <a:spcAft>
          <a:spcPct val="0"/>
        </a:spcAft>
        <a:buChar char="»"/>
        <a:defRPr sz="2100">
          <a:solidFill>
            <a:schemeClr val="tx1"/>
          </a:solidFill>
          <a:latin typeface="+mn-lt"/>
        </a:defRPr>
      </a:lvl8pPr>
      <a:lvl9pPr marL="3983038" indent="-238125" algn="l" defTabSz="957263" rtl="0" eaLnBrk="1" fontAlgn="base" hangingPunct="1">
        <a:spcBef>
          <a:spcPct val="20000"/>
        </a:spcBef>
        <a:spcAft>
          <a:spcPct val="0"/>
        </a:spcAft>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jedes-team-ist-anders.de/blog/teambildung-definition-phasen-massnahmen#was-ist-teambildung-wie-ist-die-defini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usiness-wissen.de/hb/schwierige-personalgespraeche-fuehren-anlass-ziel-rechtlich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itel 26">
            <a:extLst>
              <a:ext uri="{C183D7F6-B498-43B3-948B-1728B52AA6E4}">
                <adec:decorative xmlns:adec="http://schemas.microsoft.com/office/drawing/2017/decorative" val="0"/>
              </a:ext>
            </a:extLst>
          </p:cNvPr>
          <p:cNvSpPr>
            <a:spLocks noGrp="1"/>
          </p:cNvSpPr>
          <p:nvPr>
            <p:ph type="title"/>
          </p:nvPr>
        </p:nvSpPr>
        <p:spPr>
          <a:xfrm>
            <a:off x="1019175" y="3631226"/>
            <a:ext cx="7811049" cy="861643"/>
          </a:xfrm>
        </p:spPr>
        <p:txBody>
          <a:bodyPr/>
          <a:lstStyle/>
          <a:p>
            <a:pPr algn="l"/>
            <a:r>
              <a:rPr lang="de-DE" b="0" dirty="0">
                <a:latin typeface="Cairo Regular"/>
              </a:rPr>
              <a:t>PERSONALFÜHRUNG</a:t>
            </a:r>
            <a:r>
              <a:rPr lang="de-DE" b="0" i="0" dirty="0">
                <a:effectLst/>
                <a:latin typeface="Cairo Regular"/>
              </a:rPr>
              <a:t> </a:t>
            </a:r>
          </a:p>
        </p:txBody>
      </p:sp>
      <p:sp>
        <p:nvSpPr>
          <p:cNvPr id="15" name="Inhaltsplatzhalter 14"/>
          <p:cNvSpPr>
            <a:spLocks noGrp="1"/>
          </p:cNvSpPr>
          <p:nvPr>
            <p:ph sz="quarter" idx="11"/>
          </p:nvPr>
        </p:nvSpPr>
        <p:spPr>
          <a:xfrm>
            <a:off x="279918" y="4786604"/>
            <a:ext cx="7455159" cy="1950097"/>
          </a:xfrm>
        </p:spPr>
        <p:txBody>
          <a:bodyPr/>
          <a:lstStyle/>
          <a:p>
            <a:r>
              <a:rPr lang="de-DE" dirty="0"/>
              <a:t>Julia Merian</a:t>
            </a:r>
          </a:p>
          <a:p>
            <a:r>
              <a:rPr lang="de-DE" dirty="0"/>
              <a:t>Club Dialog e.V.	</a:t>
            </a:r>
          </a:p>
          <a:p>
            <a:r>
              <a:rPr lang="de-DE" sz="1800" b="0" i="0" dirty="0">
                <a:solidFill>
                  <a:srgbClr val="333333"/>
                </a:solidFill>
                <a:effectLst/>
                <a:highlight>
                  <a:srgbClr val="FFFFFF"/>
                </a:highlight>
                <a:latin typeface="Arial" panose="020B0604020202020204" pitchFamily="34" charset="0"/>
              </a:rPr>
              <a:t>Fachliche Begleitung des Projektes "Fahrplan Anerkennung beruflicher Abschlüsse Plus" (</a:t>
            </a:r>
            <a:r>
              <a:rPr lang="de-DE" sz="1800" b="0" i="0" dirty="0" err="1">
                <a:solidFill>
                  <a:srgbClr val="333333"/>
                </a:solidFill>
                <a:effectLst/>
                <a:highlight>
                  <a:srgbClr val="FFFFFF"/>
                </a:highlight>
                <a:latin typeface="Arial" panose="020B0604020202020204" pitchFamily="34" charset="0"/>
              </a:rPr>
              <a:t>FAbA</a:t>
            </a:r>
            <a:r>
              <a:rPr lang="de-DE" sz="1800" b="0" i="0" dirty="0">
                <a:solidFill>
                  <a:srgbClr val="333333"/>
                </a:solidFill>
                <a:effectLst/>
                <a:highlight>
                  <a:srgbClr val="FFFFFF"/>
                </a:highlight>
                <a:latin typeface="Arial" panose="020B0604020202020204" pitchFamily="34" charset="0"/>
              </a:rPr>
              <a:t>+) im Rahmen des Förderprogramms IQ</a:t>
            </a:r>
          </a:p>
          <a:p>
            <a:r>
              <a:rPr lang="de-DE" sz="1800" dirty="0">
                <a:solidFill>
                  <a:srgbClr val="333333"/>
                </a:solidFill>
                <a:highlight>
                  <a:srgbClr val="FFFFFF"/>
                </a:highlight>
                <a:latin typeface="Arial" panose="020B0604020202020204" pitchFamily="34" charset="0"/>
              </a:rPr>
              <a:t>Berlin 24.09.2024</a:t>
            </a:r>
            <a:endParaRPr lang="de-DE" sz="1800" dirty="0"/>
          </a:p>
          <a:p>
            <a:endParaRPr lang="de-DE" dirty="0"/>
          </a:p>
        </p:txBody>
      </p:sp>
      <p:sp>
        <p:nvSpPr>
          <p:cNvPr id="13" name="Text Box 5"/>
          <p:cNvSpPr txBox="1">
            <a:spLocks noChangeArrowheads="1"/>
          </p:cNvSpPr>
          <p:nvPr/>
        </p:nvSpPr>
        <p:spPr bwMode="auto">
          <a:xfrm>
            <a:off x="6515101" y="6251272"/>
            <a:ext cx="31817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defRPr/>
            </a:pPr>
            <a:r>
              <a:rPr lang="de-DE" sz="1400" b="1" dirty="0">
                <a:solidFill>
                  <a:schemeClr val="tx1">
                    <a:lumMod val="85000"/>
                    <a:lumOff val="15000"/>
                  </a:schemeClr>
                </a:solidFill>
                <a:latin typeface="+mn-lt"/>
                <a:cs typeface="+mn-cs"/>
              </a:rPr>
              <a:t>www.netzwerk-iq.de</a:t>
            </a:r>
            <a:endParaRPr lang="de-DE" sz="1400" b="1" dirty="0">
              <a:solidFill>
                <a:schemeClr val="bg2">
                  <a:lumMod val="75000"/>
                </a:schemeClr>
              </a:solidFill>
              <a:latin typeface="+mn-lt"/>
              <a:cs typeface="+mn-cs"/>
            </a:endParaRPr>
          </a:p>
        </p:txBody>
      </p:sp>
      <p:pic>
        <p:nvPicPr>
          <p:cNvPr id="5" name="Bildplatzhalter 4" descr="Titelbild Alternativtext mit Nennung der Quelle"/>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7726" b="7726"/>
          <a:stretch>
            <a:fillRect/>
          </a:stretch>
        </p:blipFill>
        <p:spPr/>
      </p:pic>
      <p:sp>
        <p:nvSpPr>
          <p:cNvPr id="6" name="Textfeld 5"/>
          <p:cNvSpPr txBox="1"/>
          <p:nvPr/>
        </p:nvSpPr>
        <p:spPr>
          <a:xfrm>
            <a:off x="7356474" y="3362673"/>
            <a:ext cx="2396637" cy="230832"/>
          </a:xfrm>
          <a:prstGeom prst="rect">
            <a:avLst/>
          </a:prstGeom>
          <a:noFill/>
        </p:spPr>
        <p:txBody>
          <a:bodyPr wrap="square" rtlCol="0">
            <a:spAutoFit/>
          </a:bodyPr>
          <a:lstStyle/>
          <a:p>
            <a:pPr algn="r"/>
            <a:r>
              <a:rPr lang="de-DE" sz="900" dirty="0"/>
              <a:t>Foto: XY</a:t>
            </a:r>
            <a:endParaRPr lang="de-DE" sz="1800" dirty="0"/>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Anrede MA im Projekt</a:t>
            </a:r>
          </a:p>
        </p:txBody>
      </p:sp>
      <p:sp>
        <p:nvSpPr>
          <p:cNvPr id="2" name="Foliennummernplatzhalter 1">
            <a:extLst>
              <a:ext uri="{C183D7F6-B498-43B3-948B-1728B52AA6E4}">
                <adec:decorative xmlns:adec="http://schemas.microsoft.com/office/drawing/2017/decorative" val="1"/>
              </a:ext>
            </a:extLst>
          </p:cNvPr>
          <p:cNvSpPr>
            <a:spLocks noGrp="1"/>
          </p:cNvSpPr>
          <p:nvPr>
            <p:ph type="sldNum" sz="quarter" idx="10"/>
          </p:nvPr>
        </p:nvSpPr>
        <p:spPr/>
        <p:txBody>
          <a:bodyPr/>
          <a:lstStyle/>
          <a:p>
            <a:fld id="{BE3CE57F-3E20-4046-B8CE-CE5028262626}" type="slidenum">
              <a:rPr lang="de-DE" smtClean="0"/>
              <a:pPr/>
              <a:t>10</a:t>
            </a:fld>
            <a:endParaRPr lang="de-DE" dirty="0"/>
          </a:p>
        </p:txBody>
      </p:sp>
      <p:sp>
        <p:nvSpPr>
          <p:cNvPr id="10" name="Textplatzhalter 9">
            <a:extLst>
              <a:ext uri="{C183D7F6-B498-43B3-948B-1728B52AA6E4}">
                <adec:decorative xmlns:adec="http://schemas.microsoft.com/office/drawing/2017/decorative" val="0"/>
              </a:ext>
            </a:extLst>
          </p:cNvPr>
          <p:cNvSpPr>
            <a:spLocks noGrp="1"/>
          </p:cNvSpPr>
          <p:nvPr>
            <p:ph type="body" sz="quarter" idx="11"/>
          </p:nvPr>
        </p:nvSpPr>
        <p:spPr/>
        <p:txBody>
          <a:bodyPr/>
          <a:lstStyle/>
          <a:p>
            <a:pPr marL="0" lvl="1" indent="0" algn="ctr">
              <a:buNone/>
            </a:pPr>
            <a:r>
              <a:rPr lang="de-DE" sz="2800" b="1" dirty="0">
                <a:solidFill>
                  <a:schemeClr val="tx1"/>
                </a:solidFill>
              </a:rPr>
              <a:t>Frau XY?</a:t>
            </a:r>
          </a:p>
          <a:p>
            <a:pPr marL="0" lvl="1" indent="0" algn="ctr">
              <a:buNone/>
            </a:pPr>
            <a:r>
              <a:rPr lang="de-DE" sz="2800" b="1" dirty="0">
                <a:solidFill>
                  <a:schemeClr val="tx1"/>
                </a:solidFill>
              </a:rPr>
              <a:t>Name?</a:t>
            </a:r>
          </a:p>
          <a:p>
            <a:pPr marL="0" lvl="1" indent="0" algn="ctr">
              <a:buNone/>
            </a:pPr>
            <a:r>
              <a:rPr lang="de-DE" sz="2800" b="1" dirty="0">
                <a:solidFill>
                  <a:schemeClr val="tx1"/>
                </a:solidFill>
              </a:rPr>
              <a:t>Sie?</a:t>
            </a:r>
          </a:p>
          <a:p>
            <a:pPr marL="0" lvl="1" indent="0" algn="ctr">
              <a:buNone/>
            </a:pPr>
            <a:r>
              <a:rPr lang="de-DE" sz="2800" b="1" dirty="0">
                <a:solidFill>
                  <a:schemeClr val="tx1"/>
                </a:solidFill>
              </a:rPr>
              <a:t>Du?</a:t>
            </a:r>
          </a:p>
          <a:p>
            <a:pPr marL="0" lvl="1" indent="0" algn="ctr">
              <a:buNone/>
            </a:pPr>
            <a:endParaRPr lang="de-DE" sz="3600" b="1" dirty="0">
              <a:solidFill>
                <a:schemeClr val="tx1"/>
              </a:solidFill>
              <a:highlight>
                <a:srgbClr val="FFFF00"/>
              </a:highlight>
            </a:endParaRPr>
          </a:p>
          <a:p>
            <a:pPr lvl="1"/>
            <a:endParaRPr lang="de-DE" sz="2400" b="1" dirty="0">
              <a:solidFill>
                <a:schemeClr val="tx1"/>
              </a:solidFill>
            </a:endParaRPr>
          </a:p>
        </p:txBody>
      </p:sp>
    </p:spTree>
    <p:extLst>
      <p:ext uri="{BB962C8B-B14F-4D97-AF65-F5344CB8AC3E}">
        <p14:creationId xmlns:p14="http://schemas.microsoft.com/office/powerpoint/2010/main" val="2946129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F6F157E-AE54-FED7-68CB-EB8EE91848A2}"/>
              </a:ext>
            </a:extLst>
          </p:cNvPr>
          <p:cNvSpPr>
            <a:spLocks noGrp="1"/>
          </p:cNvSpPr>
          <p:nvPr>
            <p:ph type="sldNum" sz="quarter" idx="10"/>
          </p:nvPr>
        </p:nvSpPr>
        <p:spPr/>
        <p:txBody>
          <a:bodyPr/>
          <a:lstStyle/>
          <a:p>
            <a:pPr>
              <a:defRPr/>
            </a:pPr>
            <a:fld id="{BE3CE57F-3E20-4046-B8CE-CE5028262626}" type="slidenum">
              <a:rPr lang="de-DE" smtClean="0"/>
              <a:pPr>
                <a:defRPr/>
              </a:pPr>
              <a:t>11</a:t>
            </a:fld>
            <a:endParaRPr lang="de-DE" dirty="0"/>
          </a:p>
        </p:txBody>
      </p:sp>
      <p:sp>
        <p:nvSpPr>
          <p:cNvPr id="3" name="Titel 2">
            <a:extLst>
              <a:ext uri="{FF2B5EF4-FFF2-40B4-BE49-F238E27FC236}">
                <a16:creationId xmlns:a16="http://schemas.microsoft.com/office/drawing/2014/main" id="{EDAC8396-6053-E1B1-1E70-A3F83F4BF872}"/>
              </a:ext>
            </a:extLst>
          </p:cNvPr>
          <p:cNvSpPr>
            <a:spLocks noGrp="1"/>
          </p:cNvSpPr>
          <p:nvPr>
            <p:ph type="title"/>
          </p:nvPr>
        </p:nvSpPr>
        <p:spPr/>
        <p:txBody>
          <a:bodyPr/>
          <a:lstStyle/>
          <a:p>
            <a:r>
              <a:rPr lang="de-DE" sz="2400" dirty="0">
                <a:solidFill>
                  <a:schemeClr val="tx1"/>
                </a:solidFill>
              </a:rPr>
              <a:t>Motivieren der Mitarbeiterin*</a:t>
            </a:r>
            <a:r>
              <a:rPr lang="de-DE" sz="2400" dirty="0" err="1">
                <a:solidFill>
                  <a:schemeClr val="tx1"/>
                </a:solidFill>
              </a:rPr>
              <a:t>nen</a:t>
            </a:r>
            <a:br>
              <a:rPr lang="de-DE" sz="2400" dirty="0">
                <a:solidFill>
                  <a:schemeClr val="tx1"/>
                </a:solidFill>
              </a:rPr>
            </a:br>
            <a:endParaRPr lang="de-DE" sz="2400" dirty="0"/>
          </a:p>
        </p:txBody>
      </p:sp>
      <p:sp>
        <p:nvSpPr>
          <p:cNvPr id="4" name="Textplatzhalter 3">
            <a:extLst>
              <a:ext uri="{FF2B5EF4-FFF2-40B4-BE49-F238E27FC236}">
                <a16:creationId xmlns:a16="http://schemas.microsoft.com/office/drawing/2014/main" id="{69177884-C2DD-BF94-B5A2-5FC4B5528E5B}"/>
              </a:ext>
            </a:extLst>
          </p:cNvPr>
          <p:cNvSpPr>
            <a:spLocks noGrp="1"/>
          </p:cNvSpPr>
          <p:nvPr>
            <p:ph type="body" sz="quarter" idx="11"/>
          </p:nvPr>
        </p:nvSpPr>
        <p:spPr/>
        <p:txBody>
          <a:bodyPr/>
          <a:lstStyle/>
          <a:p>
            <a:pPr algn="ctr"/>
            <a:r>
              <a:rPr lang="de-DE" sz="3200" b="1" u="sng" dirty="0"/>
              <a:t>INTERESSE ZEIGEN</a:t>
            </a:r>
          </a:p>
          <a:p>
            <a:pPr algn="ctr"/>
            <a:endParaRPr lang="de-DE" sz="3200" b="1" u="sng" dirty="0"/>
          </a:p>
          <a:p>
            <a:pPr algn="ctr"/>
            <a:r>
              <a:rPr lang="de-DE" sz="3200" b="1" u="sng" dirty="0"/>
              <a:t>Lob</a:t>
            </a:r>
          </a:p>
          <a:p>
            <a:pPr algn="ctr"/>
            <a:endParaRPr lang="de-DE" sz="3200" b="1" u="sng" dirty="0"/>
          </a:p>
        </p:txBody>
      </p:sp>
    </p:spTree>
    <p:extLst>
      <p:ext uri="{BB962C8B-B14F-4D97-AF65-F5344CB8AC3E}">
        <p14:creationId xmlns:p14="http://schemas.microsoft.com/office/powerpoint/2010/main" val="2878483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0AC89CF-3A8E-D947-7257-8407535A7203}"/>
              </a:ext>
            </a:extLst>
          </p:cNvPr>
          <p:cNvSpPr>
            <a:spLocks noGrp="1"/>
          </p:cNvSpPr>
          <p:nvPr>
            <p:ph type="sldNum" sz="quarter" idx="10"/>
          </p:nvPr>
        </p:nvSpPr>
        <p:spPr/>
        <p:txBody>
          <a:bodyPr/>
          <a:lstStyle/>
          <a:p>
            <a:pPr>
              <a:defRPr/>
            </a:pPr>
            <a:fld id="{BE3CE57F-3E20-4046-B8CE-CE5028262626}" type="slidenum">
              <a:rPr lang="de-DE" smtClean="0"/>
              <a:pPr>
                <a:defRPr/>
              </a:pPr>
              <a:t>12</a:t>
            </a:fld>
            <a:endParaRPr lang="de-DE" dirty="0"/>
          </a:p>
        </p:txBody>
      </p:sp>
      <p:sp>
        <p:nvSpPr>
          <p:cNvPr id="3" name="Titel 2">
            <a:extLst>
              <a:ext uri="{FF2B5EF4-FFF2-40B4-BE49-F238E27FC236}">
                <a16:creationId xmlns:a16="http://schemas.microsoft.com/office/drawing/2014/main" id="{534F6A85-8C9F-4580-C2E3-BD90D65FDC25}"/>
              </a:ext>
            </a:extLst>
          </p:cNvPr>
          <p:cNvSpPr>
            <a:spLocks noGrp="1"/>
          </p:cNvSpPr>
          <p:nvPr>
            <p:ph type="title"/>
          </p:nvPr>
        </p:nvSpPr>
        <p:spPr>
          <a:xfrm>
            <a:off x="681038" y="1240971"/>
            <a:ext cx="8543925" cy="588558"/>
          </a:xfrm>
        </p:spPr>
        <p:txBody>
          <a:bodyPr/>
          <a:lstStyle/>
          <a:p>
            <a:br>
              <a:rPr lang="de-DE" sz="2000" dirty="0">
                <a:solidFill>
                  <a:schemeClr val="tx1"/>
                </a:solidFill>
              </a:rPr>
            </a:br>
            <a:r>
              <a:rPr lang="de-DE" sz="2400" dirty="0">
                <a:solidFill>
                  <a:schemeClr val="tx1"/>
                </a:solidFill>
              </a:rPr>
              <a:t>Aufgaben für die Mitarbeiterin*</a:t>
            </a:r>
            <a:r>
              <a:rPr lang="de-DE" sz="2400" dirty="0" err="1">
                <a:solidFill>
                  <a:schemeClr val="tx1"/>
                </a:solidFill>
              </a:rPr>
              <a:t>nen</a:t>
            </a:r>
            <a:br>
              <a:rPr lang="de-DE" sz="2400" dirty="0">
                <a:solidFill>
                  <a:schemeClr val="tx1"/>
                </a:solidFill>
              </a:rPr>
            </a:br>
            <a:endParaRPr lang="de-DE" dirty="0"/>
          </a:p>
        </p:txBody>
      </p:sp>
      <p:sp>
        <p:nvSpPr>
          <p:cNvPr id="4" name="Textplatzhalter 3">
            <a:extLst>
              <a:ext uri="{FF2B5EF4-FFF2-40B4-BE49-F238E27FC236}">
                <a16:creationId xmlns:a16="http://schemas.microsoft.com/office/drawing/2014/main" id="{B47CFE52-3A08-20B0-4FD7-07929D8A920E}"/>
              </a:ext>
            </a:extLst>
          </p:cNvPr>
          <p:cNvSpPr>
            <a:spLocks noGrp="1"/>
          </p:cNvSpPr>
          <p:nvPr>
            <p:ph type="body" sz="quarter" idx="11"/>
          </p:nvPr>
        </p:nvSpPr>
        <p:spPr/>
        <p:txBody>
          <a:bodyPr/>
          <a:lstStyle/>
          <a:p>
            <a:r>
              <a:rPr lang="de-DE" sz="3200" dirty="0"/>
              <a:t>Klar und deutlich formulieren</a:t>
            </a:r>
          </a:p>
          <a:p>
            <a:r>
              <a:rPr lang="de-DE" sz="3200" dirty="0"/>
              <a:t>Fristen richtig setzen</a:t>
            </a:r>
          </a:p>
          <a:p>
            <a:r>
              <a:rPr lang="de-DE" sz="3200" dirty="0"/>
              <a:t>Vertrauen ist gut – Kontrolle ist besser</a:t>
            </a:r>
          </a:p>
        </p:txBody>
      </p:sp>
    </p:spTree>
    <p:extLst>
      <p:ext uri="{BB962C8B-B14F-4D97-AF65-F5344CB8AC3E}">
        <p14:creationId xmlns:p14="http://schemas.microsoft.com/office/powerpoint/2010/main" val="533049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 </a:t>
            </a:r>
          </a:p>
        </p:txBody>
      </p:sp>
      <p:sp>
        <p:nvSpPr>
          <p:cNvPr id="2" name="Foliennummernplatzhalter 1">
            <a:extLst>
              <a:ext uri="{C183D7F6-B498-43B3-948B-1728B52AA6E4}">
                <adec:decorative xmlns:adec="http://schemas.microsoft.com/office/drawing/2017/decorative" val="1"/>
              </a:ext>
            </a:extLst>
          </p:cNvPr>
          <p:cNvSpPr>
            <a:spLocks noGrp="1"/>
          </p:cNvSpPr>
          <p:nvPr>
            <p:ph type="sldNum" sz="quarter" idx="10"/>
          </p:nvPr>
        </p:nvSpPr>
        <p:spPr/>
        <p:txBody>
          <a:bodyPr/>
          <a:lstStyle/>
          <a:p>
            <a:fld id="{BE3CE57F-3E20-4046-B8CE-CE5028262626}" type="slidenum">
              <a:rPr lang="de-DE" smtClean="0"/>
              <a:pPr/>
              <a:t>13</a:t>
            </a:fld>
            <a:endParaRPr lang="de-DE" dirty="0"/>
          </a:p>
        </p:txBody>
      </p:sp>
      <p:sp>
        <p:nvSpPr>
          <p:cNvPr id="10" name="Textplatzhalter 9">
            <a:extLst>
              <a:ext uri="{C183D7F6-B498-43B3-948B-1728B52AA6E4}">
                <adec:decorative xmlns:adec="http://schemas.microsoft.com/office/drawing/2017/decorative" val="0"/>
              </a:ext>
            </a:extLst>
          </p:cNvPr>
          <p:cNvSpPr>
            <a:spLocks noGrp="1"/>
          </p:cNvSpPr>
          <p:nvPr>
            <p:ph type="body" sz="quarter" idx="11"/>
          </p:nvPr>
        </p:nvSpPr>
        <p:spPr/>
        <p:txBody>
          <a:bodyPr/>
          <a:lstStyle/>
          <a:p>
            <a:pPr lvl="1"/>
            <a:endParaRPr lang="de-DE" b="1" dirty="0">
              <a:solidFill>
                <a:schemeClr val="tx1"/>
              </a:solidFill>
            </a:endParaRPr>
          </a:p>
          <a:p>
            <a:pPr lvl="1"/>
            <a:endParaRPr lang="de-DE" b="1" dirty="0">
              <a:solidFill>
                <a:schemeClr val="tx1"/>
              </a:solidFill>
            </a:endParaRPr>
          </a:p>
        </p:txBody>
      </p:sp>
      <p:pic>
        <p:nvPicPr>
          <p:cNvPr id="5" name="Grafik 4">
            <a:extLst>
              <a:ext uri="{FF2B5EF4-FFF2-40B4-BE49-F238E27FC236}">
                <a16:creationId xmlns:a16="http://schemas.microsoft.com/office/drawing/2014/main" id="{AA3E3361-314F-8215-F3C4-89F8C064F0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7055" y="1754155"/>
            <a:ext cx="3402025" cy="4533934"/>
          </a:xfrm>
          <a:prstGeom prst="rect">
            <a:avLst/>
          </a:prstGeom>
        </p:spPr>
      </p:pic>
    </p:spTree>
    <p:extLst>
      <p:ext uri="{BB962C8B-B14F-4D97-AF65-F5344CB8AC3E}">
        <p14:creationId xmlns:p14="http://schemas.microsoft.com/office/powerpoint/2010/main" val="1184256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DE" dirty="0"/>
          </a:p>
        </p:txBody>
      </p:sp>
      <p:sp>
        <p:nvSpPr>
          <p:cNvPr id="2" name="Foliennummernplatzhalter 1">
            <a:extLst>
              <a:ext uri="{C183D7F6-B498-43B3-948B-1728B52AA6E4}">
                <adec:decorative xmlns:adec="http://schemas.microsoft.com/office/drawing/2017/decorative" val="1"/>
              </a:ext>
            </a:extLst>
          </p:cNvPr>
          <p:cNvSpPr>
            <a:spLocks noGrp="1"/>
          </p:cNvSpPr>
          <p:nvPr>
            <p:ph type="sldNum" sz="quarter" idx="10"/>
          </p:nvPr>
        </p:nvSpPr>
        <p:spPr/>
        <p:txBody>
          <a:bodyPr/>
          <a:lstStyle/>
          <a:p>
            <a:fld id="{BE3CE57F-3E20-4046-B8CE-CE5028262626}" type="slidenum">
              <a:rPr lang="de-DE" smtClean="0"/>
              <a:pPr/>
              <a:t>14</a:t>
            </a:fld>
            <a:endParaRPr lang="de-DE" dirty="0"/>
          </a:p>
        </p:txBody>
      </p:sp>
      <p:sp>
        <p:nvSpPr>
          <p:cNvPr id="10" name="Textplatzhalter 9">
            <a:extLst>
              <a:ext uri="{C183D7F6-B498-43B3-948B-1728B52AA6E4}">
                <adec:decorative xmlns:adec="http://schemas.microsoft.com/office/drawing/2017/decorative" val="0"/>
              </a:ext>
            </a:extLst>
          </p:cNvPr>
          <p:cNvSpPr>
            <a:spLocks noGrp="1"/>
          </p:cNvSpPr>
          <p:nvPr>
            <p:ph type="body" sz="quarter" idx="11"/>
          </p:nvPr>
        </p:nvSpPr>
        <p:spPr/>
        <p:txBody>
          <a:bodyPr/>
          <a:lstStyle/>
          <a:p>
            <a:pPr lvl="1"/>
            <a:endParaRPr lang="de-DE" b="1" dirty="0">
              <a:solidFill>
                <a:schemeClr val="tx1"/>
              </a:solidFill>
            </a:endParaRPr>
          </a:p>
          <a:p>
            <a:pPr lvl="1"/>
            <a:endParaRPr lang="de-DE" b="1" dirty="0">
              <a:solidFill>
                <a:schemeClr val="tx1"/>
              </a:solidFill>
            </a:endParaRPr>
          </a:p>
        </p:txBody>
      </p:sp>
      <p:pic>
        <p:nvPicPr>
          <p:cNvPr id="5" name="Grafik 4">
            <a:extLst>
              <a:ext uri="{FF2B5EF4-FFF2-40B4-BE49-F238E27FC236}">
                <a16:creationId xmlns:a16="http://schemas.microsoft.com/office/drawing/2014/main" id="{38CC1FA4-384F-ED2F-821D-66C22AB17E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6098" y="1763486"/>
            <a:ext cx="3227036" cy="4408331"/>
          </a:xfrm>
          <a:prstGeom prst="rect">
            <a:avLst/>
          </a:prstGeom>
        </p:spPr>
      </p:pic>
    </p:spTree>
    <p:extLst>
      <p:ext uri="{BB962C8B-B14F-4D97-AF65-F5344CB8AC3E}">
        <p14:creationId xmlns:p14="http://schemas.microsoft.com/office/powerpoint/2010/main" val="1732285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400" dirty="0">
                <a:solidFill>
                  <a:schemeClr val="tx1"/>
                </a:solidFill>
              </a:rPr>
              <a:t>Aufgaben für die MA richtig erklären</a:t>
            </a:r>
            <a:br>
              <a:rPr lang="de-DE" sz="2400" dirty="0">
                <a:solidFill>
                  <a:schemeClr val="tx1"/>
                </a:solidFill>
              </a:rPr>
            </a:br>
            <a:endParaRPr lang="de-DE" dirty="0"/>
          </a:p>
        </p:txBody>
      </p:sp>
      <p:sp>
        <p:nvSpPr>
          <p:cNvPr id="2" name="Foliennummernplatzhalter 1">
            <a:extLst>
              <a:ext uri="{C183D7F6-B498-43B3-948B-1728B52AA6E4}">
                <adec:decorative xmlns:adec="http://schemas.microsoft.com/office/drawing/2017/decorative" val="1"/>
              </a:ext>
            </a:extLst>
          </p:cNvPr>
          <p:cNvSpPr>
            <a:spLocks noGrp="1"/>
          </p:cNvSpPr>
          <p:nvPr>
            <p:ph type="sldNum" sz="quarter" idx="10"/>
          </p:nvPr>
        </p:nvSpPr>
        <p:spPr/>
        <p:txBody>
          <a:bodyPr/>
          <a:lstStyle/>
          <a:p>
            <a:fld id="{BE3CE57F-3E20-4046-B8CE-CE5028262626}" type="slidenum">
              <a:rPr lang="de-DE" smtClean="0"/>
              <a:pPr/>
              <a:t>15</a:t>
            </a:fld>
            <a:endParaRPr lang="de-DE" dirty="0"/>
          </a:p>
        </p:txBody>
      </p:sp>
      <p:sp>
        <p:nvSpPr>
          <p:cNvPr id="10" name="Textplatzhalter 9">
            <a:extLst>
              <a:ext uri="{C183D7F6-B498-43B3-948B-1728B52AA6E4}">
                <adec:decorative xmlns:adec="http://schemas.microsoft.com/office/drawing/2017/decorative" val="0"/>
              </a:ext>
            </a:extLst>
          </p:cNvPr>
          <p:cNvSpPr>
            <a:spLocks noGrp="1"/>
          </p:cNvSpPr>
          <p:nvPr>
            <p:ph type="body" sz="quarter" idx="11"/>
          </p:nvPr>
        </p:nvSpPr>
        <p:spPr/>
        <p:txBody>
          <a:bodyPr/>
          <a:lstStyle/>
          <a:p>
            <a:pPr lvl="1"/>
            <a:endParaRPr lang="de-DE" b="1" dirty="0">
              <a:solidFill>
                <a:schemeClr val="tx1"/>
              </a:solidFill>
            </a:endParaRPr>
          </a:p>
          <a:p>
            <a:pPr lvl="1"/>
            <a:endParaRPr lang="de-DE" b="1" dirty="0">
              <a:solidFill>
                <a:schemeClr val="tx1"/>
              </a:solidFill>
            </a:endParaRPr>
          </a:p>
        </p:txBody>
      </p:sp>
      <p:pic>
        <p:nvPicPr>
          <p:cNvPr id="5" name="Grafik 4">
            <a:extLst>
              <a:ext uri="{FF2B5EF4-FFF2-40B4-BE49-F238E27FC236}">
                <a16:creationId xmlns:a16="http://schemas.microsoft.com/office/drawing/2014/main" id="{D3A22305-3BF9-5844-3A3E-C1587EE3B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249" y="1679131"/>
            <a:ext cx="4068148" cy="4485209"/>
          </a:xfrm>
          <a:prstGeom prst="rect">
            <a:avLst/>
          </a:prstGeom>
        </p:spPr>
      </p:pic>
      <p:pic>
        <p:nvPicPr>
          <p:cNvPr id="7" name="Grafik 6">
            <a:extLst>
              <a:ext uri="{FF2B5EF4-FFF2-40B4-BE49-F238E27FC236}">
                <a16:creationId xmlns:a16="http://schemas.microsoft.com/office/drawing/2014/main" id="{AE9237A4-4603-3467-9FFD-4415763A29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215" y="1555096"/>
            <a:ext cx="4482701" cy="4046538"/>
          </a:xfrm>
          <a:prstGeom prst="rect">
            <a:avLst/>
          </a:prstGeom>
        </p:spPr>
      </p:pic>
    </p:spTree>
    <p:extLst>
      <p:ext uri="{BB962C8B-B14F-4D97-AF65-F5344CB8AC3E}">
        <p14:creationId xmlns:p14="http://schemas.microsoft.com/office/powerpoint/2010/main" val="1232461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5B7DE90-822F-4DB9-8D4F-22D588BDE790}"/>
              </a:ext>
            </a:extLst>
          </p:cNvPr>
          <p:cNvSpPr>
            <a:spLocks noGrp="1"/>
          </p:cNvSpPr>
          <p:nvPr>
            <p:ph type="sldNum" sz="quarter" idx="10"/>
          </p:nvPr>
        </p:nvSpPr>
        <p:spPr/>
        <p:txBody>
          <a:bodyPr/>
          <a:lstStyle/>
          <a:p>
            <a:pPr>
              <a:defRPr/>
            </a:pPr>
            <a:fld id="{BE3CE57F-3E20-4046-B8CE-CE5028262626}" type="slidenum">
              <a:rPr lang="de-DE" smtClean="0"/>
              <a:pPr>
                <a:defRPr/>
              </a:pPr>
              <a:t>16</a:t>
            </a:fld>
            <a:endParaRPr lang="de-DE" dirty="0"/>
          </a:p>
        </p:txBody>
      </p:sp>
      <p:sp>
        <p:nvSpPr>
          <p:cNvPr id="3" name="Titel 2">
            <a:extLst>
              <a:ext uri="{FF2B5EF4-FFF2-40B4-BE49-F238E27FC236}">
                <a16:creationId xmlns:a16="http://schemas.microsoft.com/office/drawing/2014/main" id="{317E41FB-9B3B-2B4A-4DE2-F06751A00F99}"/>
              </a:ext>
            </a:extLst>
          </p:cNvPr>
          <p:cNvSpPr>
            <a:spLocks noGrp="1"/>
          </p:cNvSpPr>
          <p:nvPr>
            <p:ph type="title"/>
          </p:nvPr>
        </p:nvSpPr>
        <p:spPr/>
        <p:txBody>
          <a:bodyPr/>
          <a:lstStyle/>
          <a:p>
            <a:r>
              <a:rPr lang="de-DE" dirty="0"/>
              <a:t>Teambildung</a:t>
            </a:r>
          </a:p>
        </p:txBody>
      </p:sp>
      <p:sp>
        <p:nvSpPr>
          <p:cNvPr id="4" name="Textplatzhalter 3">
            <a:extLst>
              <a:ext uri="{FF2B5EF4-FFF2-40B4-BE49-F238E27FC236}">
                <a16:creationId xmlns:a16="http://schemas.microsoft.com/office/drawing/2014/main" id="{2C3131A6-7733-D8DF-E6B1-085A3EFDA17E}"/>
              </a:ext>
            </a:extLst>
          </p:cNvPr>
          <p:cNvSpPr>
            <a:spLocks noGrp="1"/>
          </p:cNvSpPr>
          <p:nvPr>
            <p:ph type="body" sz="quarter" idx="11"/>
          </p:nvPr>
        </p:nvSpPr>
        <p:spPr/>
        <p:txBody>
          <a:bodyPr/>
          <a:lstStyle/>
          <a:p>
            <a:r>
              <a:rPr lang="de-DE" b="0" i="0" dirty="0">
                <a:solidFill>
                  <a:srgbClr val="2B3440"/>
                </a:solidFill>
                <a:effectLst/>
                <a:latin typeface="Raleway Regular"/>
              </a:rPr>
              <a:t>Teambildung ist der Prozess, in dem aus einer Gruppe von Einzelpersonen ein Team gebildet werden soll, um gemeinsam ein Ziel zu erreichen. Um das zu unterstützen, werden in diesem Prozess Beziehungen untereinander, sowie benötigte Fähigkeiten auf Basis einer gemeinsamen Vision und Mission entwickelt.</a:t>
            </a:r>
            <a:br>
              <a:rPr lang="de-DE" dirty="0"/>
            </a:br>
            <a:br>
              <a:rPr lang="de-DE" dirty="0"/>
            </a:br>
            <a:r>
              <a:rPr lang="de-DE" b="0" i="0" dirty="0">
                <a:solidFill>
                  <a:srgbClr val="2B3440"/>
                </a:solidFill>
                <a:effectLst/>
                <a:latin typeface="Raleway Regular"/>
              </a:rPr>
              <a:t>Schwerpunkte einer erfolgreichen und nachhaltigen Teambildung ist die Förderung von Vertrauen, Kommunikation und Zusammenarbeit.</a:t>
            </a:r>
          </a:p>
          <a:p>
            <a:r>
              <a:rPr lang="de-DE" dirty="0">
                <a:hlinkClick r:id="rId2"/>
              </a:rPr>
              <a:t>https://www.jedes-team-ist-anders.de/blog/teambildung-definition-phasen-massnahmen#was-ist-teambildung-wie-ist-die-definition</a:t>
            </a:r>
            <a:r>
              <a:rPr lang="de-DE" dirty="0">
                <a:solidFill>
                  <a:srgbClr val="2B3440"/>
                </a:solidFill>
                <a:latin typeface="Raleway Regular"/>
              </a:rPr>
              <a:t> </a:t>
            </a:r>
            <a:endParaRPr lang="de-DE" dirty="0"/>
          </a:p>
        </p:txBody>
      </p:sp>
    </p:spTree>
    <p:extLst>
      <p:ext uri="{BB962C8B-B14F-4D97-AF65-F5344CB8AC3E}">
        <p14:creationId xmlns:p14="http://schemas.microsoft.com/office/powerpoint/2010/main" val="628282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5513C0C-B6DF-ED69-885D-39E9AC62CDC1}"/>
              </a:ext>
            </a:extLst>
          </p:cNvPr>
          <p:cNvSpPr>
            <a:spLocks noGrp="1"/>
          </p:cNvSpPr>
          <p:nvPr>
            <p:ph type="sldNum" sz="quarter" idx="10"/>
          </p:nvPr>
        </p:nvSpPr>
        <p:spPr/>
        <p:txBody>
          <a:bodyPr/>
          <a:lstStyle/>
          <a:p>
            <a:pPr>
              <a:defRPr/>
            </a:pPr>
            <a:fld id="{BE3CE57F-3E20-4046-B8CE-CE5028262626}" type="slidenum">
              <a:rPr lang="de-DE" smtClean="0"/>
              <a:pPr>
                <a:defRPr/>
              </a:pPr>
              <a:t>17</a:t>
            </a:fld>
            <a:endParaRPr lang="de-DE" dirty="0"/>
          </a:p>
        </p:txBody>
      </p:sp>
      <p:sp>
        <p:nvSpPr>
          <p:cNvPr id="3" name="Titel 2">
            <a:extLst>
              <a:ext uri="{FF2B5EF4-FFF2-40B4-BE49-F238E27FC236}">
                <a16:creationId xmlns:a16="http://schemas.microsoft.com/office/drawing/2014/main" id="{A25CC076-7C06-EA5D-0915-BC82800310BA}"/>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411FEDB1-3D4E-FB54-27D2-A0FBE1CC447F}"/>
              </a:ext>
            </a:extLst>
          </p:cNvPr>
          <p:cNvSpPr>
            <a:spLocks noGrp="1"/>
          </p:cNvSpPr>
          <p:nvPr>
            <p:ph type="body" sz="quarter" idx="11"/>
          </p:nvPr>
        </p:nvSpPr>
        <p:spPr/>
        <p:txBody>
          <a:bodyPr/>
          <a:lstStyle/>
          <a:p>
            <a:endParaRPr lang="de-DE" dirty="0"/>
          </a:p>
        </p:txBody>
      </p:sp>
      <p:pic>
        <p:nvPicPr>
          <p:cNvPr id="6" name="Grafik 5">
            <a:extLst>
              <a:ext uri="{FF2B5EF4-FFF2-40B4-BE49-F238E27FC236}">
                <a16:creationId xmlns:a16="http://schemas.microsoft.com/office/drawing/2014/main" id="{A497FAC0-DE42-14C0-038A-98C977A166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92" y="1447799"/>
            <a:ext cx="8957388" cy="4243873"/>
          </a:xfrm>
          <a:prstGeom prst="rect">
            <a:avLst/>
          </a:prstGeom>
        </p:spPr>
      </p:pic>
    </p:spTree>
    <p:extLst>
      <p:ext uri="{BB962C8B-B14F-4D97-AF65-F5344CB8AC3E}">
        <p14:creationId xmlns:p14="http://schemas.microsoft.com/office/powerpoint/2010/main" val="2225950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99EFDDD-9BAD-6CA6-5EAA-9376AB37ED56}"/>
              </a:ext>
            </a:extLst>
          </p:cNvPr>
          <p:cNvSpPr>
            <a:spLocks noGrp="1"/>
          </p:cNvSpPr>
          <p:nvPr>
            <p:ph type="sldNum" sz="quarter" idx="10"/>
          </p:nvPr>
        </p:nvSpPr>
        <p:spPr/>
        <p:txBody>
          <a:bodyPr/>
          <a:lstStyle/>
          <a:p>
            <a:pPr>
              <a:defRPr/>
            </a:pPr>
            <a:fld id="{BE3CE57F-3E20-4046-B8CE-CE5028262626}" type="slidenum">
              <a:rPr lang="de-DE" smtClean="0"/>
              <a:pPr>
                <a:defRPr/>
              </a:pPr>
              <a:t>18</a:t>
            </a:fld>
            <a:endParaRPr lang="de-DE" dirty="0"/>
          </a:p>
        </p:txBody>
      </p:sp>
      <p:sp>
        <p:nvSpPr>
          <p:cNvPr id="3" name="Titel 2">
            <a:extLst>
              <a:ext uri="{FF2B5EF4-FFF2-40B4-BE49-F238E27FC236}">
                <a16:creationId xmlns:a16="http://schemas.microsoft.com/office/drawing/2014/main" id="{1D85F950-644F-217F-DECC-8FA120E80190}"/>
              </a:ext>
            </a:extLst>
          </p:cNvPr>
          <p:cNvSpPr>
            <a:spLocks noGrp="1"/>
          </p:cNvSpPr>
          <p:nvPr>
            <p:ph type="title"/>
          </p:nvPr>
        </p:nvSpPr>
        <p:spPr/>
        <p:txBody>
          <a:bodyPr/>
          <a:lstStyle/>
          <a:p>
            <a:r>
              <a:rPr lang="de-DE" dirty="0"/>
              <a:t>Personalgespräche</a:t>
            </a:r>
            <a:br>
              <a:rPr lang="de-DE" dirty="0"/>
            </a:br>
            <a:r>
              <a:rPr lang="de-DE" b="1" i="0" dirty="0">
                <a:solidFill>
                  <a:srgbClr val="333333"/>
                </a:solidFill>
                <a:effectLst/>
                <a:latin typeface="Fira Sans" panose="020B0503050000020004" pitchFamily="34" charset="0"/>
              </a:rPr>
              <a:t>Anlässe für schwierige Gespräche mit Mitarbeitenden</a:t>
            </a:r>
            <a:br>
              <a:rPr lang="de-DE" b="1" i="0" dirty="0">
                <a:solidFill>
                  <a:srgbClr val="333333"/>
                </a:solidFill>
                <a:effectLst/>
                <a:latin typeface="Fira Sans" panose="020B0503050000020004" pitchFamily="34" charset="0"/>
              </a:rPr>
            </a:br>
            <a:endParaRPr lang="de-DE" dirty="0"/>
          </a:p>
        </p:txBody>
      </p:sp>
      <p:sp>
        <p:nvSpPr>
          <p:cNvPr id="4" name="Textplatzhalter 3">
            <a:extLst>
              <a:ext uri="{FF2B5EF4-FFF2-40B4-BE49-F238E27FC236}">
                <a16:creationId xmlns:a16="http://schemas.microsoft.com/office/drawing/2014/main" id="{F1CAECD1-06DD-C653-3805-787ADA7BBCB9}"/>
              </a:ext>
            </a:extLst>
          </p:cNvPr>
          <p:cNvSpPr>
            <a:spLocks noGrp="1"/>
          </p:cNvSpPr>
          <p:nvPr>
            <p:ph type="body" sz="quarter" idx="11"/>
          </p:nvPr>
        </p:nvSpPr>
        <p:spPr/>
        <p:txBody>
          <a:bodyPr/>
          <a:lstStyle/>
          <a:p>
            <a:pPr algn="l" fontAlgn="base"/>
            <a:endParaRPr lang="de-DE" b="0" i="0" dirty="0">
              <a:solidFill>
                <a:srgbClr val="333333"/>
              </a:solidFill>
              <a:effectLst/>
              <a:latin typeface="Fira Sans" panose="020B0503050000020004" pitchFamily="34" charset="0"/>
            </a:endParaRPr>
          </a:p>
          <a:p>
            <a:pPr algn="l" fontAlgn="base">
              <a:buFont typeface="Arial" panose="020B0604020202020204" pitchFamily="34" charset="0"/>
              <a:buChar char="•"/>
            </a:pPr>
            <a:r>
              <a:rPr lang="de-DE" b="0" i="0" dirty="0">
                <a:solidFill>
                  <a:srgbClr val="333333"/>
                </a:solidFill>
                <a:effectLst/>
                <a:latin typeface="Fira Sans" panose="020B0503050000020004" pitchFamily="34" charset="0"/>
              </a:rPr>
              <a:t>Kündigungsgespräch oder Erklärung einer Abmahnung</a:t>
            </a:r>
          </a:p>
          <a:p>
            <a:pPr algn="l" fontAlgn="base">
              <a:buFont typeface="Arial" panose="020B0604020202020204" pitchFamily="34" charset="0"/>
              <a:buChar char="•"/>
            </a:pPr>
            <a:r>
              <a:rPr lang="de-DE" b="0" i="0" dirty="0">
                <a:solidFill>
                  <a:srgbClr val="333333"/>
                </a:solidFill>
                <a:effectLst/>
                <a:latin typeface="Fira Sans" panose="020B0503050000020004" pitchFamily="34" charset="0"/>
              </a:rPr>
              <a:t>keine Verlängerung des befristeten Arbeitsvertrags, keine Übernahme nach der Probezeit </a:t>
            </a:r>
          </a:p>
          <a:p>
            <a:pPr algn="l" fontAlgn="base">
              <a:buFont typeface="Arial" panose="020B0604020202020204" pitchFamily="34" charset="0"/>
              <a:buChar char="•"/>
            </a:pPr>
            <a:r>
              <a:rPr lang="de-DE" b="0" i="0" dirty="0">
                <a:solidFill>
                  <a:srgbClr val="333333"/>
                </a:solidFill>
                <a:effectLst/>
                <a:latin typeface="Fira Sans" panose="020B0503050000020004" pitchFamily="34" charset="0"/>
              </a:rPr>
              <a:t>Kritik- und Feedbackgespräch bei Minderleistung, Fehlleistung oder negativen Verhaltensweisen des Mitarbeiters</a:t>
            </a:r>
          </a:p>
          <a:p>
            <a:pPr algn="l" fontAlgn="base">
              <a:buFont typeface="Arial" panose="020B0604020202020204" pitchFamily="34" charset="0"/>
              <a:buChar char="•"/>
            </a:pPr>
            <a:r>
              <a:rPr lang="de-DE" b="0" i="0" dirty="0">
                <a:solidFill>
                  <a:srgbClr val="333333"/>
                </a:solidFill>
                <a:effectLst/>
                <a:latin typeface="Fira Sans" panose="020B0503050000020004" pitchFamily="34" charset="0"/>
              </a:rPr>
              <a:t>Vertragsänderungen bezüglich Arbeitsort, Vergütung oder Tätigkeit</a:t>
            </a:r>
          </a:p>
          <a:p>
            <a:pPr algn="l" fontAlgn="base">
              <a:buFont typeface="Arial" panose="020B0604020202020204" pitchFamily="34" charset="0"/>
              <a:buChar char="•"/>
            </a:pPr>
            <a:r>
              <a:rPr lang="de-DE" b="0" i="0" dirty="0">
                <a:solidFill>
                  <a:srgbClr val="333333"/>
                </a:solidFill>
                <a:effectLst/>
                <a:latin typeface="Fira Sans" panose="020B0503050000020004" pitchFamily="34" charset="0"/>
              </a:rPr>
              <a:t>Nachfassen, wenn eine Anweisung nicht befolgt oder eine Aufgabe nicht erledigt wurde</a:t>
            </a:r>
          </a:p>
          <a:p>
            <a:endParaRPr lang="de-DE" dirty="0"/>
          </a:p>
        </p:txBody>
      </p:sp>
    </p:spTree>
    <p:extLst>
      <p:ext uri="{BB962C8B-B14F-4D97-AF65-F5344CB8AC3E}">
        <p14:creationId xmlns:p14="http://schemas.microsoft.com/office/powerpoint/2010/main" val="2550229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CD4347D-C2AC-3B72-558C-9CA66F654027}"/>
              </a:ext>
            </a:extLst>
          </p:cNvPr>
          <p:cNvSpPr>
            <a:spLocks noGrp="1"/>
          </p:cNvSpPr>
          <p:nvPr>
            <p:ph type="sldNum" sz="quarter" idx="10"/>
          </p:nvPr>
        </p:nvSpPr>
        <p:spPr/>
        <p:txBody>
          <a:bodyPr/>
          <a:lstStyle/>
          <a:p>
            <a:pPr>
              <a:defRPr/>
            </a:pPr>
            <a:fld id="{BE3CE57F-3E20-4046-B8CE-CE5028262626}" type="slidenum">
              <a:rPr lang="de-DE" smtClean="0"/>
              <a:pPr>
                <a:defRPr/>
              </a:pPr>
              <a:t>19</a:t>
            </a:fld>
            <a:endParaRPr lang="de-DE" dirty="0"/>
          </a:p>
        </p:txBody>
      </p:sp>
      <p:sp>
        <p:nvSpPr>
          <p:cNvPr id="3" name="Titel 2">
            <a:extLst>
              <a:ext uri="{FF2B5EF4-FFF2-40B4-BE49-F238E27FC236}">
                <a16:creationId xmlns:a16="http://schemas.microsoft.com/office/drawing/2014/main" id="{FDC64781-0183-6137-EEE4-DE6FD3722313}"/>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A7E0108B-BA6A-A1B1-EF50-97AA9B563D03}"/>
              </a:ext>
            </a:extLst>
          </p:cNvPr>
          <p:cNvSpPr>
            <a:spLocks noGrp="1"/>
          </p:cNvSpPr>
          <p:nvPr>
            <p:ph type="body" sz="quarter" idx="11"/>
          </p:nvPr>
        </p:nvSpPr>
        <p:spPr/>
        <p:txBody>
          <a:bodyPr/>
          <a:lstStyle/>
          <a:p>
            <a:pPr algn="l" fontAlgn="base">
              <a:buFont typeface="Arial" panose="020B0604020202020204" pitchFamily="34" charset="0"/>
              <a:buChar char="•"/>
            </a:pPr>
            <a:r>
              <a:rPr lang="de-DE" b="0" i="0" dirty="0">
                <a:solidFill>
                  <a:srgbClr val="333333"/>
                </a:solidFill>
                <a:effectLst/>
                <a:latin typeface="Fira Sans" panose="020B0503050000020004" pitchFamily="34" charset="0"/>
              </a:rPr>
              <a:t>Fehlzeiten- und Rückkehrgespräch nach Arbeitsunfähigkeit, Krankheit oder häufiger Abwesenheit</a:t>
            </a:r>
          </a:p>
          <a:p>
            <a:pPr algn="l" fontAlgn="base">
              <a:buFont typeface="Arial" panose="020B0604020202020204" pitchFamily="34" charset="0"/>
              <a:buChar char="•"/>
            </a:pPr>
            <a:r>
              <a:rPr lang="de-DE" b="0" i="0" dirty="0">
                <a:solidFill>
                  <a:srgbClr val="333333"/>
                </a:solidFill>
                <a:effectLst/>
                <a:latin typeface="Fira Sans" panose="020B0503050000020004" pitchFamily="34" charset="0"/>
              </a:rPr>
              <a:t>Konflikte mit Teammitgliedern oder schwerwiegende Meinungsverschiedenheiten</a:t>
            </a:r>
          </a:p>
          <a:p>
            <a:pPr algn="l" fontAlgn="base">
              <a:buFont typeface="Arial" panose="020B0604020202020204" pitchFamily="34" charset="0"/>
              <a:buChar char="•"/>
            </a:pPr>
            <a:r>
              <a:rPr lang="de-DE" b="0" i="0" dirty="0">
                <a:solidFill>
                  <a:srgbClr val="333333"/>
                </a:solidFill>
                <a:effectLst/>
                <a:latin typeface="Fira Sans" panose="020B0503050000020004" pitchFamily="34" charset="0"/>
              </a:rPr>
              <a:t>Verdacht auf Diebstahl,  Mobbing </a:t>
            </a:r>
          </a:p>
          <a:p>
            <a:pPr algn="l" fontAlgn="base">
              <a:buFont typeface="Arial" panose="020B0604020202020204" pitchFamily="34" charset="0"/>
              <a:buChar char="•"/>
            </a:pPr>
            <a:r>
              <a:rPr lang="de-DE" b="0" i="0" dirty="0">
                <a:solidFill>
                  <a:srgbClr val="333333"/>
                </a:solidFill>
                <a:effectLst/>
                <a:latin typeface="Fira Sans" panose="020B0503050000020004" pitchFamily="34" charset="0"/>
              </a:rPr>
              <a:t>Suchtprobleme oder psychische Belastungen des Mitarbeiters</a:t>
            </a:r>
          </a:p>
          <a:p>
            <a:pPr algn="l" fontAlgn="base">
              <a:buFont typeface="Arial" panose="020B0604020202020204" pitchFamily="34" charset="0"/>
              <a:buChar char="•"/>
            </a:pPr>
            <a:r>
              <a:rPr lang="de-DE" b="0" i="0" dirty="0">
                <a:solidFill>
                  <a:srgbClr val="333333"/>
                </a:solidFill>
                <a:effectLst/>
                <a:latin typeface="Fira Sans" panose="020B0503050000020004" pitchFamily="34" charset="0"/>
              </a:rPr>
              <a:t>Gesprächswunsch seitens des Mitarbeiters: Arbeitsorganisation, Gehaltserhöhung, Beförderung, Urlaub oder Freistellung</a:t>
            </a:r>
          </a:p>
          <a:p>
            <a:endParaRPr lang="de-DE" dirty="0"/>
          </a:p>
        </p:txBody>
      </p:sp>
    </p:spTree>
    <p:extLst>
      <p:ext uri="{BB962C8B-B14F-4D97-AF65-F5344CB8AC3E}">
        <p14:creationId xmlns:p14="http://schemas.microsoft.com/office/powerpoint/2010/main" val="309249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DE" dirty="0"/>
          </a:p>
        </p:txBody>
      </p:sp>
      <p:sp>
        <p:nvSpPr>
          <p:cNvPr id="2" name="Foliennummernplatzhalter 1">
            <a:extLst>
              <a:ext uri="{C183D7F6-B498-43B3-948B-1728B52AA6E4}">
                <adec:decorative xmlns:adec="http://schemas.microsoft.com/office/drawing/2017/decorative" val="1"/>
              </a:ext>
            </a:extLst>
          </p:cNvPr>
          <p:cNvSpPr>
            <a:spLocks noGrp="1"/>
          </p:cNvSpPr>
          <p:nvPr>
            <p:ph type="sldNum" sz="quarter" idx="10"/>
          </p:nvPr>
        </p:nvSpPr>
        <p:spPr/>
        <p:txBody>
          <a:bodyPr/>
          <a:lstStyle/>
          <a:p>
            <a:fld id="{BE3CE57F-3E20-4046-B8CE-CE5028262626}" type="slidenum">
              <a:rPr lang="de-DE" smtClean="0"/>
              <a:pPr/>
              <a:t>2</a:t>
            </a:fld>
            <a:endParaRPr lang="de-DE" dirty="0"/>
          </a:p>
        </p:txBody>
      </p:sp>
      <p:sp>
        <p:nvSpPr>
          <p:cNvPr id="10" name="Textplatzhalter 9">
            <a:extLst>
              <a:ext uri="{C183D7F6-B498-43B3-948B-1728B52AA6E4}">
                <adec:decorative xmlns:adec="http://schemas.microsoft.com/office/drawing/2017/decorative" val="0"/>
              </a:ext>
            </a:extLst>
          </p:cNvPr>
          <p:cNvSpPr>
            <a:spLocks noGrp="1"/>
          </p:cNvSpPr>
          <p:nvPr>
            <p:ph type="body" sz="quarter" idx="11"/>
          </p:nvPr>
        </p:nvSpPr>
        <p:spPr/>
        <p:txBody>
          <a:bodyPr/>
          <a:lstStyle/>
          <a:p>
            <a:pPr marL="0" lvl="1" indent="0">
              <a:buNone/>
            </a:pPr>
            <a:r>
              <a:rPr lang="de-DE" dirty="0">
                <a:solidFill>
                  <a:srgbClr val="000000"/>
                </a:solidFill>
                <a:highlight>
                  <a:srgbClr val="FFFFFF"/>
                </a:highlight>
                <a:latin typeface="Open Sans" panose="020B0606030504020204" pitchFamily="34" charset="0"/>
              </a:rPr>
              <a:t> </a:t>
            </a:r>
            <a:r>
              <a:rPr lang="de-DE" sz="2800" b="1" dirty="0">
                <a:solidFill>
                  <a:srgbClr val="000000"/>
                </a:solidFill>
                <a:highlight>
                  <a:srgbClr val="FFFFFF"/>
                </a:highlight>
                <a:latin typeface="Open Sans" panose="020B0606030504020204" pitchFamily="34" charset="0"/>
              </a:rPr>
              <a:t>Alle Beispiele in diesem Seminar </a:t>
            </a:r>
            <a:r>
              <a:rPr lang="de-DE" sz="2800" b="1" i="0" dirty="0">
                <a:solidFill>
                  <a:srgbClr val="000000"/>
                </a:solidFill>
                <a:effectLst/>
                <a:highlight>
                  <a:srgbClr val="FFFFFF"/>
                </a:highlight>
                <a:latin typeface="Open Sans" panose="020B0606030504020204" pitchFamily="34" charset="0"/>
              </a:rPr>
              <a:t>sind frei erfunden.</a:t>
            </a:r>
          </a:p>
          <a:p>
            <a:pPr marL="0" lvl="1" indent="0">
              <a:buNone/>
            </a:pPr>
            <a:endParaRPr lang="de-DE" sz="2800" b="1" dirty="0">
              <a:solidFill>
                <a:srgbClr val="000000"/>
              </a:solidFill>
              <a:highlight>
                <a:srgbClr val="FFFFFF"/>
              </a:highlight>
              <a:latin typeface="Open Sans" panose="020B0606030504020204" pitchFamily="34" charset="0"/>
            </a:endParaRPr>
          </a:p>
          <a:p>
            <a:pPr marL="0" lvl="1" indent="0">
              <a:buNone/>
            </a:pPr>
            <a:r>
              <a:rPr lang="de-DE" sz="2800" b="1" i="0" dirty="0">
                <a:solidFill>
                  <a:srgbClr val="000000"/>
                </a:solidFill>
                <a:effectLst/>
                <a:highlight>
                  <a:srgbClr val="FFFFFF"/>
                </a:highlight>
                <a:latin typeface="Open Sans" panose="020B0606030504020204" pitchFamily="34" charset="0"/>
              </a:rPr>
              <a:t> Jegliche Ähnlichkeit realen Personen wären rein zufällig.</a:t>
            </a:r>
            <a:endParaRPr lang="de-DE" sz="2800" b="1" dirty="0">
              <a:solidFill>
                <a:schemeClr val="tx1"/>
              </a:solidFill>
            </a:endParaRPr>
          </a:p>
          <a:p>
            <a:pPr lvl="1"/>
            <a:endParaRPr lang="de-DE" b="1" dirty="0">
              <a:solidFill>
                <a:schemeClr val="tx1"/>
              </a:solidFill>
            </a:endParaRPr>
          </a:p>
        </p:txBody>
      </p:sp>
    </p:spTree>
    <p:extLst>
      <p:ext uri="{BB962C8B-B14F-4D97-AF65-F5344CB8AC3E}">
        <p14:creationId xmlns:p14="http://schemas.microsoft.com/office/powerpoint/2010/main" val="1339582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5D31FAC-A0B9-EED2-9D42-7699FB1BC3DC}"/>
              </a:ext>
            </a:extLst>
          </p:cNvPr>
          <p:cNvSpPr>
            <a:spLocks noGrp="1"/>
          </p:cNvSpPr>
          <p:nvPr>
            <p:ph type="sldNum" sz="quarter" idx="10"/>
          </p:nvPr>
        </p:nvSpPr>
        <p:spPr/>
        <p:txBody>
          <a:bodyPr/>
          <a:lstStyle/>
          <a:p>
            <a:pPr>
              <a:defRPr/>
            </a:pPr>
            <a:fld id="{BE3CE57F-3E20-4046-B8CE-CE5028262626}" type="slidenum">
              <a:rPr lang="de-DE" smtClean="0"/>
              <a:pPr>
                <a:defRPr/>
              </a:pPr>
              <a:t>20</a:t>
            </a:fld>
            <a:endParaRPr lang="de-DE" dirty="0"/>
          </a:p>
        </p:txBody>
      </p:sp>
      <p:sp>
        <p:nvSpPr>
          <p:cNvPr id="3" name="Titel 2">
            <a:extLst>
              <a:ext uri="{FF2B5EF4-FFF2-40B4-BE49-F238E27FC236}">
                <a16:creationId xmlns:a16="http://schemas.microsoft.com/office/drawing/2014/main" id="{B7F95ABA-B044-B9EC-4A42-1385AB458773}"/>
              </a:ext>
            </a:extLst>
          </p:cNvPr>
          <p:cNvSpPr>
            <a:spLocks noGrp="1"/>
          </p:cNvSpPr>
          <p:nvPr>
            <p:ph type="title"/>
          </p:nvPr>
        </p:nvSpPr>
        <p:spPr/>
        <p:txBody>
          <a:bodyPr/>
          <a:lstStyle/>
          <a:p>
            <a:r>
              <a:rPr lang="de-DE" dirty="0">
                <a:solidFill>
                  <a:srgbClr val="333333"/>
                </a:solidFill>
                <a:latin typeface="Fira Sans" panose="020B0503050000020004" pitchFamily="34" charset="0"/>
              </a:rPr>
              <a:t>Ziele des Personalgesprächs</a:t>
            </a:r>
            <a:br>
              <a:rPr lang="de-DE" dirty="0">
                <a:solidFill>
                  <a:srgbClr val="333333"/>
                </a:solidFill>
                <a:latin typeface="Fira Sans" panose="020B0503050000020004" pitchFamily="34" charset="0"/>
              </a:rPr>
            </a:br>
            <a:endParaRPr lang="de-DE" dirty="0"/>
          </a:p>
        </p:txBody>
      </p:sp>
      <p:sp>
        <p:nvSpPr>
          <p:cNvPr id="4" name="Textplatzhalter 3">
            <a:extLst>
              <a:ext uri="{FF2B5EF4-FFF2-40B4-BE49-F238E27FC236}">
                <a16:creationId xmlns:a16="http://schemas.microsoft.com/office/drawing/2014/main" id="{FF000162-4D46-3F4F-E472-1C041D9BDC47}"/>
              </a:ext>
            </a:extLst>
          </p:cNvPr>
          <p:cNvSpPr>
            <a:spLocks noGrp="1"/>
          </p:cNvSpPr>
          <p:nvPr>
            <p:ph type="body" sz="quarter" idx="11"/>
          </p:nvPr>
        </p:nvSpPr>
        <p:spPr/>
        <p:txBody>
          <a:bodyPr/>
          <a:lstStyle/>
          <a:p>
            <a:pPr algn="l" fontAlgn="base"/>
            <a:endParaRPr lang="de-DE" b="0" i="0" dirty="0">
              <a:solidFill>
                <a:srgbClr val="333333"/>
              </a:solidFill>
              <a:effectLst/>
              <a:latin typeface="Fira Sans" panose="020B0503050000020004" pitchFamily="34" charset="0"/>
            </a:endParaRPr>
          </a:p>
          <a:p>
            <a:pPr algn="l" fontAlgn="base">
              <a:buFont typeface="Arial" panose="020B0604020202020204" pitchFamily="34" charset="0"/>
              <a:buChar char="•"/>
            </a:pPr>
            <a:r>
              <a:rPr lang="de-DE" b="0" i="0" dirty="0">
                <a:solidFill>
                  <a:srgbClr val="333333"/>
                </a:solidFill>
                <a:effectLst/>
                <a:latin typeface="Fira Sans" panose="020B0503050000020004" pitchFamily="34" charset="0"/>
              </a:rPr>
              <a:t>eine für beide Seiten akzeptable Lösung finden,</a:t>
            </a:r>
          </a:p>
          <a:p>
            <a:pPr algn="l" fontAlgn="base">
              <a:buFont typeface="Arial" panose="020B0604020202020204" pitchFamily="34" charset="0"/>
              <a:buChar char="•"/>
            </a:pPr>
            <a:r>
              <a:rPr lang="de-DE" b="0" i="0" dirty="0">
                <a:solidFill>
                  <a:srgbClr val="333333"/>
                </a:solidFill>
                <a:effectLst/>
                <a:latin typeface="Fira Sans" panose="020B0503050000020004" pitchFamily="34" charset="0"/>
              </a:rPr>
              <a:t>beim Mitarbeiter eine Verhaltensänderung bewirken,</a:t>
            </a:r>
          </a:p>
          <a:p>
            <a:pPr algn="l" fontAlgn="base">
              <a:buFont typeface="Arial" panose="020B0604020202020204" pitchFamily="34" charset="0"/>
              <a:buChar char="•"/>
            </a:pPr>
            <a:r>
              <a:rPr lang="de-DE" b="0" i="0" dirty="0">
                <a:solidFill>
                  <a:srgbClr val="333333"/>
                </a:solidFill>
                <a:effectLst/>
                <a:latin typeface="Fira Sans" panose="020B0503050000020004" pitchFamily="34" charset="0"/>
              </a:rPr>
              <a:t>dem Mitarbeiter drohende Konsequenzen seines Verhaltens deutlich machen,</a:t>
            </a:r>
          </a:p>
          <a:p>
            <a:pPr algn="l" fontAlgn="base">
              <a:buFont typeface="Arial" panose="020B0604020202020204" pitchFamily="34" charset="0"/>
              <a:buChar char="•"/>
            </a:pPr>
            <a:r>
              <a:rPr lang="de-DE" b="0" i="0" dirty="0">
                <a:solidFill>
                  <a:srgbClr val="333333"/>
                </a:solidFill>
                <a:effectLst/>
                <a:latin typeface="Fira Sans" panose="020B0503050000020004" pitchFamily="34" charset="0"/>
              </a:rPr>
              <a:t>den eigenen Standpunkt vertreten,</a:t>
            </a:r>
          </a:p>
          <a:p>
            <a:pPr algn="l" fontAlgn="base">
              <a:buFont typeface="Arial" panose="020B0604020202020204" pitchFamily="34" charset="0"/>
              <a:buChar char="•"/>
            </a:pPr>
            <a:r>
              <a:rPr lang="de-DE" b="0" i="0" dirty="0">
                <a:solidFill>
                  <a:srgbClr val="333333"/>
                </a:solidFill>
                <a:effectLst/>
                <a:latin typeface="Fira Sans" panose="020B0503050000020004" pitchFamily="34" charset="0"/>
              </a:rPr>
              <a:t>den Mitarbeiter (wieder) motivieren,</a:t>
            </a:r>
          </a:p>
          <a:p>
            <a:pPr algn="l" fontAlgn="base">
              <a:buFont typeface="Arial" panose="020B0604020202020204" pitchFamily="34" charset="0"/>
              <a:buChar char="•"/>
            </a:pPr>
            <a:r>
              <a:rPr lang="de-DE" b="0" i="0" dirty="0">
                <a:solidFill>
                  <a:srgbClr val="333333"/>
                </a:solidFill>
                <a:effectLst/>
                <a:latin typeface="Fira Sans" panose="020B0503050000020004" pitchFamily="34" charset="0"/>
              </a:rPr>
              <a:t>Schaden vom Team oder vom Unternehmen abwenden,</a:t>
            </a:r>
          </a:p>
          <a:p>
            <a:pPr algn="l" fontAlgn="base">
              <a:buFont typeface="Arial" panose="020B0604020202020204" pitchFamily="34" charset="0"/>
              <a:buChar char="•"/>
            </a:pPr>
            <a:r>
              <a:rPr lang="de-DE" b="0" i="0" dirty="0">
                <a:solidFill>
                  <a:srgbClr val="333333"/>
                </a:solidFill>
                <a:effectLst/>
                <a:latin typeface="Fira Sans" panose="020B0503050000020004" pitchFamily="34" charset="0"/>
              </a:rPr>
              <a:t>Hilfe anbieten.</a:t>
            </a:r>
          </a:p>
          <a:p>
            <a:endParaRPr lang="de-DE" dirty="0"/>
          </a:p>
        </p:txBody>
      </p:sp>
    </p:spTree>
    <p:extLst>
      <p:ext uri="{BB962C8B-B14F-4D97-AF65-F5344CB8AC3E}">
        <p14:creationId xmlns:p14="http://schemas.microsoft.com/office/powerpoint/2010/main" val="2801492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B559BD0-E468-0C2F-6040-186FB67FBFA6}"/>
              </a:ext>
            </a:extLst>
          </p:cNvPr>
          <p:cNvSpPr>
            <a:spLocks noGrp="1"/>
          </p:cNvSpPr>
          <p:nvPr>
            <p:ph type="sldNum" sz="quarter" idx="10"/>
          </p:nvPr>
        </p:nvSpPr>
        <p:spPr/>
        <p:txBody>
          <a:bodyPr/>
          <a:lstStyle/>
          <a:p>
            <a:pPr>
              <a:defRPr/>
            </a:pPr>
            <a:fld id="{BE3CE57F-3E20-4046-B8CE-CE5028262626}" type="slidenum">
              <a:rPr lang="de-DE" smtClean="0"/>
              <a:pPr>
                <a:defRPr/>
              </a:pPr>
              <a:t>21</a:t>
            </a:fld>
            <a:endParaRPr lang="de-DE" dirty="0"/>
          </a:p>
        </p:txBody>
      </p:sp>
      <p:sp>
        <p:nvSpPr>
          <p:cNvPr id="3" name="Titel 2">
            <a:extLst>
              <a:ext uri="{FF2B5EF4-FFF2-40B4-BE49-F238E27FC236}">
                <a16:creationId xmlns:a16="http://schemas.microsoft.com/office/drawing/2014/main" id="{FE87AE24-E76B-53C2-CE9B-E411A7C8CC40}"/>
              </a:ext>
            </a:extLst>
          </p:cNvPr>
          <p:cNvSpPr>
            <a:spLocks noGrp="1"/>
          </p:cNvSpPr>
          <p:nvPr>
            <p:ph type="title"/>
          </p:nvPr>
        </p:nvSpPr>
        <p:spPr/>
        <p:txBody>
          <a:bodyPr/>
          <a:lstStyle/>
          <a:p>
            <a:r>
              <a:rPr lang="de-DE" b="1" i="0" dirty="0">
                <a:solidFill>
                  <a:srgbClr val="333333"/>
                </a:solidFill>
                <a:effectLst/>
                <a:latin typeface="Fira Sans" panose="020B0503050000020004" pitchFamily="34" charset="0"/>
              </a:rPr>
              <a:t>Voraussetzungen für schwierige Personalgespräche</a:t>
            </a:r>
            <a:br>
              <a:rPr lang="de-DE" b="1" i="0" dirty="0">
                <a:solidFill>
                  <a:srgbClr val="333333"/>
                </a:solidFill>
                <a:effectLst/>
                <a:latin typeface="Fira Sans" panose="020B0503050000020004" pitchFamily="34" charset="0"/>
              </a:rPr>
            </a:br>
            <a:endParaRPr lang="de-DE" dirty="0"/>
          </a:p>
        </p:txBody>
      </p:sp>
      <p:sp>
        <p:nvSpPr>
          <p:cNvPr id="4" name="Textplatzhalter 3">
            <a:extLst>
              <a:ext uri="{FF2B5EF4-FFF2-40B4-BE49-F238E27FC236}">
                <a16:creationId xmlns:a16="http://schemas.microsoft.com/office/drawing/2014/main" id="{55655A01-57E9-D112-110A-0565629A717C}"/>
              </a:ext>
            </a:extLst>
          </p:cNvPr>
          <p:cNvSpPr>
            <a:spLocks noGrp="1"/>
          </p:cNvSpPr>
          <p:nvPr>
            <p:ph type="body" sz="quarter" idx="11"/>
          </p:nvPr>
        </p:nvSpPr>
        <p:spPr/>
        <p:txBody>
          <a:bodyPr/>
          <a:lstStyle/>
          <a:p>
            <a:pPr algn="l" fontAlgn="base">
              <a:buFont typeface="Arial" panose="020B0604020202020204" pitchFamily="34" charset="0"/>
              <a:buChar char="•"/>
            </a:pPr>
            <a:r>
              <a:rPr lang="de-DE" sz="2800" b="0" i="0" dirty="0">
                <a:solidFill>
                  <a:srgbClr val="333333"/>
                </a:solidFill>
                <a:effectLst/>
                <a:latin typeface="Fira Sans" panose="020B0503050000020004" pitchFamily="34" charset="0"/>
              </a:rPr>
              <a:t>eine gute Vorbereitung</a:t>
            </a:r>
          </a:p>
          <a:p>
            <a:pPr algn="l" fontAlgn="base">
              <a:buFont typeface="Arial" panose="020B0604020202020204" pitchFamily="34" charset="0"/>
              <a:buChar char="•"/>
            </a:pPr>
            <a:r>
              <a:rPr lang="de-DE" sz="2800" b="0" i="0" dirty="0">
                <a:solidFill>
                  <a:srgbClr val="333333"/>
                </a:solidFill>
                <a:effectLst/>
                <a:latin typeface="Fira Sans" panose="020B0503050000020004" pitchFamily="34" charset="0"/>
              </a:rPr>
              <a:t>die Beherrschung spezieller Gesprächstechniken</a:t>
            </a:r>
          </a:p>
          <a:p>
            <a:pPr algn="l" fontAlgn="base">
              <a:buFont typeface="Arial" panose="020B0604020202020204" pitchFamily="34" charset="0"/>
              <a:buChar char="•"/>
            </a:pPr>
            <a:r>
              <a:rPr lang="de-DE" sz="2800" b="0" i="0" dirty="0">
                <a:solidFill>
                  <a:srgbClr val="333333"/>
                </a:solidFill>
                <a:effectLst/>
                <a:latin typeface="Fira Sans" panose="020B0503050000020004" pitchFamily="34" charset="0"/>
              </a:rPr>
              <a:t>Einfühlungsvermögen</a:t>
            </a:r>
          </a:p>
          <a:p>
            <a:endParaRPr lang="de-DE" dirty="0"/>
          </a:p>
        </p:txBody>
      </p:sp>
    </p:spTree>
    <p:extLst>
      <p:ext uri="{BB962C8B-B14F-4D97-AF65-F5344CB8AC3E}">
        <p14:creationId xmlns:p14="http://schemas.microsoft.com/office/powerpoint/2010/main" val="537231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90678B7-94D0-A6DD-E011-ED2A43F95245}"/>
              </a:ext>
            </a:extLst>
          </p:cNvPr>
          <p:cNvSpPr>
            <a:spLocks noGrp="1"/>
          </p:cNvSpPr>
          <p:nvPr>
            <p:ph type="sldNum" sz="quarter" idx="10"/>
          </p:nvPr>
        </p:nvSpPr>
        <p:spPr/>
        <p:txBody>
          <a:bodyPr/>
          <a:lstStyle/>
          <a:p>
            <a:pPr>
              <a:defRPr/>
            </a:pPr>
            <a:fld id="{BE3CE57F-3E20-4046-B8CE-CE5028262626}" type="slidenum">
              <a:rPr lang="de-DE" smtClean="0"/>
              <a:pPr>
                <a:defRPr/>
              </a:pPr>
              <a:t>22</a:t>
            </a:fld>
            <a:endParaRPr lang="de-DE" dirty="0"/>
          </a:p>
        </p:txBody>
      </p:sp>
      <p:sp>
        <p:nvSpPr>
          <p:cNvPr id="3" name="Titel 2">
            <a:extLst>
              <a:ext uri="{FF2B5EF4-FFF2-40B4-BE49-F238E27FC236}">
                <a16:creationId xmlns:a16="http://schemas.microsoft.com/office/drawing/2014/main" id="{2D1868A8-A532-5A94-FAD9-C47E999584E8}"/>
              </a:ext>
            </a:extLst>
          </p:cNvPr>
          <p:cNvSpPr>
            <a:spLocks noGrp="1"/>
          </p:cNvSpPr>
          <p:nvPr>
            <p:ph type="title"/>
          </p:nvPr>
        </p:nvSpPr>
        <p:spPr/>
        <p:txBody>
          <a:bodyPr/>
          <a:lstStyle/>
          <a:p>
            <a:r>
              <a:rPr lang="de-DE" dirty="0">
                <a:solidFill>
                  <a:srgbClr val="333333"/>
                </a:solidFill>
                <a:latin typeface="Fira Sans" panose="020B0503050000020004" pitchFamily="34" charset="0"/>
              </a:rPr>
              <a:t>Protokoll über das Personalgespräch – ja oder nein?</a:t>
            </a:r>
            <a:br>
              <a:rPr lang="de-DE" dirty="0">
                <a:solidFill>
                  <a:srgbClr val="333333"/>
                </a:solidFill>
                <a:latin typeface="Fira Sans" panose="020B0503050000020004" pitchFamily="34" charset="0"/>
              </a:rPr>
            </a:br>
            <a:endParaRPr lang="de-DE" dirty="0"/>
          </a:p>
        </p:txBody>
      </p:sp>
      <p:sp>
        <p:nvSpPr>
          <p:cNvPr id="4" name="Textplatzhalter 3">
            <a:extLst>
              <a:ext uri="{FF2B5EF4-FFF2-40B4-BE49-F238E27FC236}">
                <a16:creationId xmlns:a16="http://schemas.microsoft.com/office/drawing/2014/main" id="{9C1BC002-82FD-D3F0-E20B-E916FC103016}"/>
              </a:ext>
            </a:extLst>
          </p:cNvPr>
          <p:cNvSpPr>
            <a:spLocks noGrp="1"/>
          </p:cNvSpPr>
          <p:nvPr>
            <p:ph type="body" sz="quarter" idx="11"/>
          </p:nvPr>
        </p:nvSpPr>
        <p:spPr/>
        <p:txBody>
          <a:bodyPr/>
          <a:lstStyle/>
          <a:p>
            <a:pPr algn="l" fontAlgn="base"/>
            <a:r>
              <a:rPr lang="de-DE" b="0" i="0" dirty="0">
                <a:solidFill>
                  <a:srgbClr val="333333"/>
                </a:solidFill>
                <a:effectLst/>
                <a:latin typeface="Fira Sans" panose="020B0503050000020004" pitchFamily="34" charset="0"/>
              </a:rPr>
              <a:t>Ob über das Personalgespräch ein Protokoll erstellt wird, ist gesetzlich nicht geregelt. Wenn Sie als Führungskraft sicherstellen wollen, dass das Gesprächsergebnis auch später nachvollziehbar und dokumentiert ist, sollten Sie ein Protokoll erstellen. Damit es später keine Meinungsverschiedenheit gibt, was genau vereinbart wurde.</a:t>
            </a:r>
          </a:p>
          <a:p>
            <a:pPr algn="l" fontAlgn="base"/>
            <a:r>
              <a:rPr lang="de-DE" b="0" i="0" dirty="0">
                <a:solidFill>
                  <a:srgbClr val="333333"/>
                </a:solidFill>
                <a:effectLst/>
                <a:latin typeface="Fira Sans" panose="020B0503050000020004" pitchFamily="34" charset="0"/>
              </a:rPr>
              <a:t>Auf alle Fälle sollte ein Protokoll stets beiden Beteiligten unterschrieben und für beide zugänglich sein. Zumal es dann Teil der Personalakte wird. Deshalb sollte es kurz gefasst sein und keine subjektiven Äußerungen zitieren, die später umstritten sein könnten.</a:t>
            </a:r>
          </a:p>
          <a:p>
            <a:endParaRPr lang="de-DE" dirty="0"/>
          </a:p>
          <a:p>
            <a:r>
              <a:rPr lang="de-DE" dirty="0">
                <a:hlinkClick r:id="rId2"/>
              </a:rPr>
              <a:t>https://www.business-wissen.de/hb/schwierige-personalgespraeche-fuehren-anlass-ziel-rechtliches/</a:t>
            </a:r>
            <a:r>
              <a:rPr lang="de-DE" dirty="0"/>
              <a:t> </a:t>
            </a:r>
          </a:p>
        </p:txBody>
      </p:sp>
    </p:spTree>
    <p:extLst>
      <p:ext uri="{BB962C8B-B14F-4D97-AF65-F5344CB8AC3E}">
        <p14:creationId xmlns:p14="http://schemas.microsoft.com/office/powerpoint/2010/main" val="1224479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449F8DB-A553-6132-C635-E3ADE4F135A3}"/>
              </a:ext>
            </a:extLst>
          </p:cNvPr>
          <p:cNvSpPr>
            <a:spLocks noGrp="1"/>
          </p:cNvSpPr>
          <p:nvPr>
            <p:ph type="sldNum" sz="quarter" idx="10"/>
          </p:nvPr>
        </p:nvSpPr>
        <p:spPr/>
        <p:txBody>
          <a:bodyPr/>
          <a:lstStyle/>
          <a:p>
            <a:pPr>
              <a:defRPr/>
            </a:pPr>
            <a:fld id="{BE3CE57F-3E20-4046-B8CE-CE5028262626}" type="slidenum">
              <a:rPr lang="de-DE" smtClean="0"/>
              <a:pPr>
                <a:defRPr/>
              </a:pPr>
              <a:t>23</a:t>
            </a:fld>
            <a:endParaRPr lang="de-DE" dirty="0"/>
          </a:p>
        </p:txBody>
      </p:sp>
      <p:sp>
        <p:nvSpPr>
          <p:cNvPr id="3" name="Titel 2">
            <a:extLst>
              <a:ext uri="{FF2B5EF4-FFF2-40B4-BE49-F238E27FC236}">
                <a16:creationId xmlns:a16="http://schemas.microsoft.com/office/drawing/2014/main" id="{061F42F8-CC42-9EE0-F61D-01EA9E6FD176}"/>
              </a:ext>
            </a:extLst>
          </p:cNvPr>
          <p:cNvSpPr>
            <a:spLocks noGrp="1"/>
          </p:cNvSpPr>
          <p:nvPr>
            <p:ph type="title"/>
          </p:nvPr>
        </p:nvSpPr>
        <p:spPr/>
        <p:txBody>
          <a:bodyPr/>
          <a:lstStyle/>
          <a:p>
            <a:r>
              <a:rPr lang="de-DE" dirty="0"/>
              <a:t>Teamsitzungen</a:t>
            </a:r>
          </a:p>
        </p:txBody>
      </p:sp>
      <p:sp>
        <p:nvSpPr>
          <p:cNvPr id="4" name="Textplatzhalter 3">
            <a:extLst>
              <a:ext uri="{FF2B5EF4-FFF2-40B4-BE49-F238E27FC236}">
                <a16:creationId xmlns:a16="http://schemas.microsoft.com/office/drawing/2014/main" id="{94C06F2C-15B0-A39F-AFE9-BAD6EA172FDD}"/>
              </a:ext>
            </a:extLst>
          </p:cNvPr>
          <p:cNvSpPr>
            <a:spLocks noGrp="1"/>
          </p:cNvSpPr>
          <p:nvPr>
            <p:ph type="body" sz="quarter" idx="11"/>
          </p:nvPr>
        </p:nvSpPr>
        <p:spPr/>
        <p:txBody>
          <a:bodyPr/>
          <a:lstStyle/>
          <a:p>
            <a:pPr marL="457200" indent="-457200">
              <a:buFont typeface="+mj-lt"/>
              <a:buAutoNum type="arabicPeriod"/>
            </a:pPr>
            <a:r>
              <a:rPr lang="de-DE" dirty="0"/>
              <a:t>Fester Wochentag und die Uhrzeit</a:t>
            </a:r>
          </a:p>
          <a:p>
            <a:pPr marL="457200" indent="-457200">
              <a:buFont typeface="+mj-lt"/>
              <a:buAutoNum type="arabicPeriod"/>
            </a:pPr>
            <a:r>
              <a:rPr lang="de-DE" dirty="0"/>
              <a:t>Themen sammeln mit einer Frist</a:t>
            </a:r>
          </a:p>
          <a:p>
            <a:pPr marL="457200" indent="-457200">
              <a:buFont typeface="+mj-lt"/>
              <a:buAutoNum type="arabicPeriod"/>
            </a:pPr>
            <a:r>
              <a:rPr lang="de-DE" dirty="0" err="1"/>
              <a:t>Top‘s</a:t>
            </a:r>
            <a:r>
              <a:rPr lang="de-DE" dirty="0"/>
              <a:t> rechtzeitig verschicken</a:t>
            </a:r>
          </a:p>
          <a:p>
            <a:pPr marL="457200" indent="-457200">
              <a:buFont typeface="+mj-lt"/>
              <a:buAutoNum type="arabicPeriod"/>
            </a:pPr>
            <a:r>
              <a:rPr lang="de-DE" dirty="0"/>
              <a:t>Protokolle schreiben und an alle MA verschicken</a:t>
            </a:r>
          </a:p>
          <a:p>
            <a:pPr marL="457200" indent="-457200">
              <a:buFont typeface="+mj-lt"/>
              <a:buAutoNum type="arabicPeriod"/>
            </a:pPr>
            <a:r>
              <a:rPr lang="de-DE" dirty="0"/>
              <a:t>Protokolle ergänzen und bei der nächsten Teamsitzung besprechen und</a:t>
            </a:r>
          </a:p>
          <a:p>
            <a:pPr marL="457200" indent="-457200">
              <a:buFont typeface="+mj-lt"/>
              <a:buAutoNum type="arabicPeriod"/>
            </a:pPr>
            <a:r>
              <a:rPr lang="de-DE" dirty="0"/>
              <a:t>im einem Ordner speichern </a:t>
            </a:r>
          </a:p>
        </p:txBody>
      </p:sp>
    </p:spTree>
    <p:extLst>
      <p:ext uri="{BB962C8B-B14F-4D97-AF65-F5344CB8AC3E}">
        <p14:creationId xmlns:p14="http://schemas.microsoft.com/office/powerpoint/2010/main" val="1204307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dirty="0">
                <a:solidFill>
                  <a:schemeClr val="tx1"/>
                </a:solidFill>
              </a:rPr>
              <a:t>Konflikte im Projekt</a:t>
            </a:r>
            <a:endParaRPr lang="de-DE" dirty="0"/>
          </a:p>
        </p:txBody>
      </p:sp>
      <p:sp>
        <p:nvSpPr>
          <p:cNvPr id="2" name="Foliennummernplatzhalter 1">
            <a:extLst>
              <a:ext uri="{C183D7F6-B498-43B3-948B-1728B52AA6E4}">
                <adec:decorative xmlns:adec="http://schemas.microsoft.com/office/drawing/2017/decorative" val="1"/>
              </a:ext>
            </a:extLst>
          </p:cNvPr>
          <p:cNvSpPr>
            <a:spLocks noGrp="1"/>
          </p:cNvSpPr>
          <p:nvPr>
            <p:ph type="sldNum" sz="quarter" idx="10"/>
          </p:nvPr>
        </p:nvSpPr>
        <p:spPr/>
        <p:txBody>
          <a:bodyPr/>
          <a:lstStyle/>
          <a:p>
            <a:fld id="{BE3CE57F-3E20-4046-B8CE-CE5028262626}" type="slidenum">
              <a:rPr lang="de-DE" smtClean="0"/>
              <a:pPr/>
              <a:t>24</a:t>
            </a:fld>
            <a:endParaRPr lang="de-DE" dirty="0"/>
          </a:p>
        </p:txBody>
      </p:sp>
      <p:sp>
        <p:nvSpPr>
          <p:cNvPr id="10" name="Textplatzhalter 9">
            <a:extLst>
              <a:ext uri="{C183D7F6-B498-43B3-948B-1728B52AA6E4}">
                <adec:decorative xmlns:adec="http://schemas.microsoft.com/office/drawing/2017/decorative" val="0"/>
              </a:ext>
            </a:extLst>
          </p:cNvPr>
          <p:cNvSpPr>
            <a:spLocks noGrp="1"/>
          </p:cNvSpPr>
          <p:nvPr>
            <p:ph type="body" sz="quarter" idx="11"/>
          </p:nvPr>
        </p:nvSpPr>
        <p:spPr/>
        <p:txBody>
          <a:bodyPr/>
          <a:lstStyle/>
          <a:p>
            <a:pPr lvl="1"/>
            <a:endParaRPr lang="de-DE" b="1" dirty="0">
              <a:solidFill>
                <a:schemeClr val="tx1"/>
              </a:solidFill>
            </a:endParaRPr>
          </a:p>
          <a:p>
            <a:pPr lvl="1"/>
            <a:r>
              <a:rPr lang="de-DE" b="1" dirty="0">
                <a:solidFill>
                  <a:schemeClr val="tx1"/>
                </a:solidFill>
              </a:rPr>
              <a:t>Projektleitung – Mitarbeiter*in</a:t>
            </a:r>
          </a:p>
          <a:p>
            <a:pPr lvl="1"/>
            <a:r>
              <a:rPr lang="de-DE" b="1" dirty="0">
                <a:solidFill>
                  <a:schemeClr val="tx1"/>
                </a:solidFill>
              </a:rPr>
              <a:t>Mitarbeiter*in – Mitarbeiter*in</a:t>
            </a:r>
          </a:p>
          <a:p>
            <a:pPr lvl="1"/>
            <a:r>
              <a:rPr lang="de-DE" b="1" dirty="0">
                <a:solidFill>
                  <a:schemeClr val="tx1"/>
                </a:solidFill>
              </a:rPr>
              <a:t> Mitarbeiter*in - Kunde </a:t>
            </a:r>
          </a:p>
        </p:txBody>
      </p:sp>
    </p:spTree>
    <p:extLst>
      <p:ext uri="{BB962C8B-B14F-4D97-AF65-F5344CB8AC3E}">
        <p14:creationId xmlns:p14="http://schemas.microsoft.com/office/powerpoint/2010/main" val="3671967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7086583-557F-BF34-6FAA-47D69A00FCF7}"/>
              </a:ext>
            </a:extLst>
          </p:cNvPr>
          <p:cNvSpPr>
            <a:spLocks noGrp="1"/>
          </p:cNvSpPr>
          <p:nvPr>
            <p:ph type="sldNum" sz="quarter" idx="10"/>
          </p:nvPr>
        </p:nvSpPr>
        <p:spPr/>
        <p:txBody>
          <a:bodyPr/>
          <a:lstStyle/>
          <a:p>
            <a:pPr>
              <a:defRPr/>
            </a:pPr>
            <a:fld id="{BE3CE57F-3E20-4046-B8CE-CE5028262626}" type="slidenum">
              <a:rPr lang="de-DE" smtClean="0"/>
              <a:pPr>
                <a:defRPr/>
              </a:pPr>
              <a:t>25</a:t>
            </a:fld>
            <a:endParaRPr lang="de-DE" dirty="0"/>
          </a:p>
        </p:txBody>
      </p:sp>
      <p:sp>
        <p:nvSpPr>
          <p:cNvPr id="3" name="Titel 2">
            <a:extLst>
              <a:ext uri="{FF2B5EF4-FFF2-40B4-BE49-F238E27FC236}">
                <a16:creationId xmlns:a16="http://schemas.microsoft.com/office/drawing/2014/main" id="{A4CDCAC8-9B23-9088-CB8C-57D50224C264}"/>
              </a:ext>
            </a:extLst>
          </p:cNvPr>
          <p:cNvSpPr>
            <a:spLocks noGrp="1"/>
          </p:cNvSpPr>
          <p:nvPr>
            <p:ph type="title"/>
          </p:nvPr>
        </p:nvSpPr>
        <p:spPr>
          <a:xfrm>
            <a:off x="606490" y="1278294"/>
            <a:ext cx="8618473" cy="551235"/>
          </a:xfrm>
        </p:spPr>
        <p:txBody>
          <a:bodyPr/>
          <a:lstStyle/>
          <a:p>
            <a:br>
              <a:rPr lang="de-DE" sz="2400" dirty="0">
                <a:solidFill>
                  <a:schemeClr val="tx1"/>
                </a:solidFill>
              </a:rPr>
            </a:br>
            <a:r>
              <a:rPr lang="de-DE" sz="2400" dirty="0">
                <a:solidFill>
                  <a:schemeClr val="tx1"/>
                </a:solidFill>
              </a:rPr>
              <a:t>Konflikte im Projekt </a:t>
            </a:r>
            <a:br>
              <a:rPr lang="de-DE" sz="2400" dirty="0">
                <a:solidFill>
                  <a:schemeClr val="tx1"/>
                </a:solidFill>
              </a:rPr>
            </a:br>
            <a:endParaRPr lang="de-DE" dirty="0"/>
          </a:p>
        </p:txBody>
      </p:sp>
      <p:sp>
        <p:nvSpPr>
          <p:cNvPr id="4" name="Textplatzhalter 3">
            <a:extLst>
              <a:ext uri="{FF2B5EF4-FFF2-40B4-BE49-F238E27FC236}">
                <a16:creationId xmlns:a16="http://schemas.microsoft.com/office/drawing/2014/main" id="{CE4EFB97-3AB4-6F1F-1645-35C83B5D993C}"/>
              </a:ext>
            </a:extLst>
          </p:cNvPr>
          <p:cNvSpPr>
            <a:spLocks noGrp="1"/>
          </p:cNvSpPr>
          <p:nvPr>
            <p:ph type="body" sz="quarter" idx="11"/>
          </p:nvPr>
        </p:nvSpPr>
        <p:spPr/>
        <p:txBody>
          <a:bodyPr/>
          <a:lstStyle/>
          <a:p>
            <a:pPr lvl="1"/>
            <a:r>
              <a:rPr lang="de-DE" b="1" dirty="0">
                <a:solidFill>
                  <a:schemeClr val="tx1"/>
                </a:solidFill>
              </a:rPr>
              <a:t>Projektleitung – Mitarbeiter*in</a:t>
            </a:r>
          </a:p>
          <a:p>
            <a:pPr lvl="1"/>
            <a:endParaRPr lang="de-DE" b="1" dirty="0">
              <a:solidFill>
                <a:schemeClr val="tx1"/>
              </a:solidFill>
            </a:endParaRPr>
          </a:p>
          <a:p>
            <a:pPr marL="0" lvl="1" indent="0">
              <a:buNone/>
            </a:pPr>
            <a:r>
              <a:rPr lang="de-DE" b="1" i="0" dirty="0">
                <a:solidFill>
                  <a:srgbClr val="333333"/>
                </a:solidFill>
                <a:effectLst/>
                <a:latin typeface="Fira Sans" panose="020F0502020204030204" pitchFamily="34" charset="0"/>
              </a:rPr>
              <a:t>Distanz bewahren </a:t>
            </a:r>
            <a:endParaRPr lang="de-DE" b="1" dirty="0">
              <a:solidFill>
                <a:srgbClr val="333333"/>
              </a:solidFill>
              <a:latin typeface="Fira Sans" panose="020F0502020204030204" pitchFamily="34" charset="0"/>
            </a:endParaRPr>
          </a:p>
          <a:p>
            <a:pPr marL="0" lvl="1" indent="0">
              <a:buNone/>
            </a:pPr>
            <a:endParaRPr lang="de-DE" b="1" dirty="0">
              <a:solidFill>
                <a:srgbClr val="333333"/>
              </a:solidFill>
              <a:latin typeface="Fira Sans" panose="020F0502020204030204" pitchFamily="34" charset="0"/>
            </a:endParaRPr>
          </a:p>
          <a:p>
            <a:pPr marL="0" lvl="1" indent="0">
              <a:buNone/>
            </a:pPr>
            <a:r>
              <a:rPr lang="de-DE" b="1" i="0" dirty="0">
                <a:solidFill>
                  <a:srgbClr val="333333"/>
                </a:solidFill>
                <a:effectLst/>
                <a:latin typeface="Fira Sans" panose="020F0502020204030204" pitchFamily="34" charset="0"/>
              </a:rPr>
              <a:t>Angriffe nicht persönlich nehmen</a:t>
            </a:r>
          </a:p>
          <a:p>
            <a:pPr lvl="1"/>
            <a:endParaRPr lang="de-DE" b="1" dirty="0">
              <a:solidFill>
                <a:schemeClr val="tx1"/>
              </a:solidFill>
            </a:endParaRPr>
          </a:p>
          <a:p>
            <a:r>
              <a:rPr lang="de-DE" b="1" i="0" dirty="0">
                <a:solidFill>
                  <a:srgbClr val="333333"/>
                </a:solidFill>
                <a:effectLst/>
                <a:latin typeface="Fira Sans" panose="020B0503050000020004" pitchFamily="34" charset="0"/>
              </a:rPr>
              <a:t>Konstruktives Konfliktgespräch</a:t>
            </a:r>
          </a:p>
          <a:p>
            <a:r>
              <a:rPr lang="de-DE" b="1" i="0" dirty="0">
                <a:solidFill>
                  <a:srgbClr val="333333"/>
                </a:solidFill>
                <a:effectLst/>
                <a:latin typeface="Fira Sans" panose="020B0503050000020004" pitchFamily="34" charset="0"/>
              </a:rPr>
              <a:t> suchen</a:t>
            </a:r>
          </a:p>
          <a:p>
            <a:endParaRPr lang="de-DE" b="1" i="0" dirty="0">
              <a:solidFill>
                <a:srgbClr val="333333"/>
              </a:solidFill>
              <a:effectLst/>
              <a:latin typeface="Fira Sans" panose="020B0503050000020004" pitchFamily="34" charset="0"/>
            </a:endParaRPr>
          </a:p>
          <a:p>
            <a:r>
              <a:rPr lang="de-DE" b="1" i="0" dirty="0">
                <a:solidFill>
                  <a:srgbClr val="333333"/>
                </a:solidFill>
                <a:effectLst/>
                <a:latin typeface="Fira Sans" panose="020B0503050000020004" pitchFamily="34" charset="0"/>
              </a:rPr>
              <a:t>Bei Fehlern auf Augenhöhe </a:t>
            </a:r>
          </a:p>
          <a:p>
            <a:r>
              <a:rPr lang="de-DE" b="1" i="0" dirty="0">
                <a:solidFill>
                  <a:srgbClr val="333333"/>
                </a:solidFill>
                <a:effectLst/>
                <a:latin typeface="Fira Sans" panose="020B0503050000020004" pitchFamily="34" charset="0"/>
              </a:rPr>
              <a:t>kommunizieren</a:t>
            </a:r>
          </a:p>
          <a:p>
            <a:endParaRPr lang="de-DE" dirty="0"/>
          </a:p>
        </p:txBody>
      </p:sp>
      <p:pic>
        <p:nvPicPr>
          <p:cNvPr id="8" name="Grafik 7">
            <a:extLst>
              <a:ext uri="{FF2B5EF4-FFF2-40B4-BE49-F238E27FC236}">
                <a16:creationId xmlns:a16="http://schemas.microsoft.com/office/drawing/2014/main" id="{3D1DCA90-119B-EA8C-DCF4-F41087715F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0029" y="2125663"/>
            <a:ext cx="4473302" cy="3454043"/>
          </a:xfrm>
          <a:prstGeom prst="rect">
            <a:avLst/>
          </a:prstGeom>
        </p:spPr>
      </p:pic>
    </p:spTree>
    <p:extLst>
      <p:ext uri="{BB962C8B-B14F-4D97-AF65-F5344CB8AC3E}">
        <p14:creationId xmlns:p14="http://schemas.microsoft.com/office/powerpoint/2010/main" val="621732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7086583-557F-BF34-6FAA-47D69A00FCF7}"/>
              </a:ext>
            </a:extLst>
          </p:cNvPr>
          <p:cNvSpPr>
            <a:spLocks noGrp="1"/>
          </p:cNvSpPr>
          <p:nvPr>
            <p:ph type="sldNum" sz="quarter" idx="10"/>
          </p:nvPr>
        </p:nvSpPr>
        <p:spPr/>
        <p:txBody>
          <a:bodyPr/>
          <a:lstStyle/>
          <a:p>
            <a:pPr>
              <a:defRPr/>
            </a:pPr>
            <a:fld id="{BE3CE57F-3E20-4046-B8CE-CE5028262626}" type="slidenum">
              <a:rPr lang="de-DE" smtClean="0"/>
              <a:pPr>
                <a:defRPr/>
              </a:pPr>
              <a:t>26</a:t>
            </a:fld>
            <a:endParaRPr lang="de-DE" dirty="0"/>
          </a:p>
        </p:txBody>
      </p:sp>
      <p:sp>
        <p:nvSpPr>
          <p:cNvPr id="3" name="Titel 2">
            <a:extLst>
              <a:ext uri="{FF2B5EF4-FFF2-40B4-BE49-F238E27FC236}">
                <a16:creationId xmlns:a16="http://schemas.microsoft.com/office/drawing/2014/main" id="{A4CDCAC8-9B23-9088-CB8C-57D50224C264}"/>
              </a:ext>
            </a:extLst>
          </p:cNvPr>
          <p:cNvSpPr>
            <a:spLocks noGrp="1"/>
          </p:cNvSpPr>
          <p:nvPr>
            <p:ph type="title"/>
          </p:nvPr>
        </p:nvSpPr>
        <p:spPr/>
        <p:txBody>
          <a:bodyPr/>
          <a:lstStyle/>
          <a:p>
            <a:br>
              <a:rPr lang="de-DE" sz="2400" dirty="0">
                <a:solidFill>
                  <a:schemeClr val="tx1"/>
                </a:solidFill>
              </a:rPr>
            </a:br>
            <a:r>
              <a:rPr lang="de-DE" sz="2400" dirty="0">
                <a:solidFill>
                  <a:schemeClr val="tx1"/>
                </a:solidFill>
              </a:rPr>
              <a:t>Konflikte im Projekt</a:t>
            </a:r>
            <a:br>
              <a:rPr lang="de-DE" sz="2400" dirty="0">
                <a:solidFill>
                  <a:schemeClr val="tx1"/>
                </a:solidFill>
              </a:rPr>
            </a:br>
            <a:endParaRPr lang="de-DE" dirty="0"/>
          </a:p>
        </p:txBody>
      </p:sp>
      <p:sp>
        <p:nvSpPr>
          <p:cNvPr id="4" name="Textplatzhalter 3">
            <a:extLst>
              <a:ext uri="{FF2B5EF4-FFF2-40B4-BE49-F238E27FC236}">
                <a16:creationId xmlns:a16="http://schemas.microsoft.com/office/drawing/2014/main" id="{CE4EFB97-3AB4-6F1F-1645-35C83B5D993C}"/>
              </a:ext>
            </a:extLst>
          </p:cNvPr>
          <p:cNvSpPr>
            <a:spLocks noGrp="1"/>
          </p:cNvSpPr>
          <p:nvPr>
            <p:ph type="body" sz="quarter" idx="11"/>
          </p:nvPr>
        </p:nvSpPr>
        <p:spPr/>
        <p:txBody>
          <a:bodyPr/>
          <a:lstStyle/>
          <a:p>
            <a:endParaRPr lang="de-DE" dirty="0"/>
          </a:p>
        </p:txBody>
      </p:sp>
      <p:pic>
        <p:nvPicPr>
          <p:cNvPr id="6" name="Grafik 5">
            <a:extLst>
              <a:ext uri="{FF2B5EF4-FFF2-40B4-BE49-F238E27FC236}">
                <a16:creationId xmlns:a16="http://schemas.microsoft.com/office/drawing/2014/main" id="{912D5C23-3C0E-28AB-FB78-CA1F802BAC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2834" y="2227580"/>
            <a:ext cx="5098672" cy="3428999"/>
          </a:xfrm>
          <a:prstGeom prst="rect">
            <a:avLst/>
          </a:prstGeom>
        </p:spPr>
      </p:pic>
      <p:sp>
        <p:nvSpPr>
          <p:cNvPr id="7" name="Textfeld 6">
            <a:extLst>
              <a:ext uri="{FF2B5EF4-FFF2-40B4-BE49-F238E27FC236}">
                <a16:creationId xmlns:a16="http://schemas.microsoft.com/office/drawing/2014/main" id="{656AF537-0B6F-6AAB-BD7F-14A78F43FE13}"/>
              </a:ext>
            </a:extLst>
          </p:cNvPr>
          <p:cNvSpPr txBox="1"/>
          <p:nvPr/>
        </p:nvSpPr>
        <p:spPr>
          <a:xfrm>
            <a:off x="457200" y="2828836"/>
            <a:ext cx="3480318" cy="1200329"/>
          </a:xfrm>
          <a:prstGeom prst="rect">
            <a:avLst/>
          </a:prstGeom>
          <a:noFill/>
        </p:spPr>
        <p:txBody>
          <a:bodyPr wrap="square">
            <a:spAutoFit/>
          </a:bodyPr>
          <a:lstStyle/>
          <a:p>
            <a:pPr lvl="1"/>
            <a:endParaRPr lang="de-DE" b="1" dirty="0">
              <a:solidFill>
                <a:schemeClr val="tx1"/>
              </a:solidFill>
            </a:endParaRPr>
          </a:p>
          <a:p>
            <a:pPr lvl="1"/>
            <a:r>
              <a:rPr lang="de-DE" b="1" dirty="0">
                <a:solidFill>
                  <a:schemeClr val="tx1"/>
                </a:solidFill>
              </a:rPr>
              <a:t>Mitarbeiter*in – Mitarbeiter*in</a:t>
            </a:r>
          </a:p>
        </p:txBody>
      </p:sp>
    </p:spTree>
    <p:extLst>
      <p:ext uri="{BB962C8B-B14F-4D97-AF65-F5344CB8AC3E}">
        <p14:creationId xmlns:p14="http://schemas.microsoft.com/office/powerpoint/2010/main" val="230201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7086583-557F-BF34-6FAA-47D69A00FCF7}"/>
              </a:ext>
            </a:extLst>
          </p:cNvPr>
          <p:cNvSpPr>
            <a:spLocks noGrp="1"/>
          </p:cNvSpPr>
          <p:nvPr>
            <p:ph type="sldNum" sz="quarter" idx="10"/>
          </p:nvPr>
        </p:nvSpPr>
        <p:spPr/>
        <p:txBody>
          <a:bodyPr/>
          <a:lstStyle/>
          <a:p>
            <a:pPr>
              <a:defRPr/>
            </a:pPr>
            <a:fld id="{BE3CE57F-3E20-4046-B8CE-CE5028262626}" type="slidenum">
              <a:rPr lang="de-DE" smtClean="0"/>
              <a:pPr>
                <a:defRPr/>
              </a:pPr>
              <a:t>27</a:t>
            </a:fld>
            <a:endParaRPr lang="de-DE" dirty="0"/>
          </a:p>
        </p:txBody>
      </p:sp>
      <p:sp>
        <p:nvSpPr>
          <p:cNvPr id="3" name="Titel 2">
            <a:extLst>
              <a:ext uri="{FF2B5EF4-FFF2-40B4-BE49-F238E27FC236}">
                <a16:creationId xmlns:a16="http://schemas.microsoft.com/office/drawing/2014/main" id="{A4CDCAC8-9B23-9088-CB8C-57D50224C264}"/>
              </a:ext>
            </a:extLst>
          </p:cNvPr>
          <p:cNvSpPr>
            <a:spLocks noGrp="1"/>
          </p:cNvSpPr>
          <p:nvPr>
            <p:ph type="title"/>
          </p:nvPr>
        </p:nvSpPr>
        <p:spPr>
          <a:xfrm>
            <a:off x="681038" y="1384712"/>
            <a:ext cx="8612252" cy="856837"/>
          </a:xfrm>
        </p:spPr>
        <p:txBody>
          <a:bodyPr/>
          <a:lstStyle/>
          <a:p>
            <a:r>
              <a:rPr lang="de-DE" sz="3200" dirty="0">
                <a:solidFill>
                  <a:srgbClr val="606060"/>
                </a:solidFill>
                <a:highlight>
                  <a:srgbClr val="FFFF00"/>
                </a:highlight>
              </a:rPr>
              <a:t>Konfliktlösung bei den Konflikten MA - Kunde</a:t>
            </a:r>
          </a:p>
        </p:txBody>
      </p:sp>
      <p:sp>
        <p:nvSpPr>
          <p:cNvPr id="4" name="Textplatzhalter 3">
            <a:extLst>
              <a:ext uri="{FF2B5EF4-FFF2-40B4-BE49-F238E27FC236}">
                <a16:creationId xmlns:a16="http://schemas.microsoft.com/office/drawing/2014/main" id="{CE4EFB97-3AB4-6F1F-1645-35C83B5D993C}"/>
              </a:ext>
            </a:extLst>
          </p:cNvPr>
          <p:cNvSpPr>
            <a:spLocks noGrp="1"/>
          </p:cNvSpPr>
          <p:nvPr>
            <p:ph type="body" sz="quarter" idx="11"/>
          </p:nvPr>
        </p:nvSpPr>
        <p:spPr/>
        <p:txBody>
          <a:bodyPr/>
          <a:lstStyle/>
          <a:p>
            <a:pPr marL="342900" indent="-342900">
              <a:buFont typeface="Arial" panose="020B0604020202020204" pitchFamily="34" charset="0"/>
              <a:buChar char="•"/>
            </a:pPr>
            <a:r>
              <a:rPr lang="de-DE" sz="3200" b="1" u="sng" dirty="0"/>
              <a:t>Ruhe bewahren</a:t>
            </a:r>
          </a:p>
          <a:p>
            <a:pPr marL="342900" indent="-342900">
              <a:buFont typeface="Arial" panose="020B0604020202020204" pitchFamily="34" charset="0"/>
              <a:buChar char="•"/>
            </a:pPr>
            <a:r>
              <a:rPr lang="de-DE" sz="3200" dirty="0"/>
              <a:t>Kollegen als Zeugen holen</a:t>
            </a:r>
          </a:p>
          <a:p>
            <a:pPr marL="342900" indent="-342900">
              <a:buFont typeface="Arial" panose="020B0604020202020204" pitchFamily="34" charset="0"/>
              <a:buChar char="•"/>
            </a:pPr>
            <a:r>
              <a:rPr lang="de-DE" sz="3200" dirty="0"/>
              <a:t>Ggf. Hilfe holen</a:t>
            </a:r>
          </a:p>
          <a:p>
            <a:pPr marL="342900" indent="-342900">
              <a:buFont typeface="Arial" panose="020B0604020202020204" pitchFamily="34" charset="0"/>
              <a:buChar char="•"/>
            </a:pPr>
            <a:r>
              <a:rPr lang="de-DE" sz="3200" dirty="0"/>
              <a:t>Vorgesetzten informieren</a:t>
            </a:r>
          </a:p>
          <a:p>
            <a:pPr marL="342900" indent="-342900">
              <a:buFont typeface="Arial" panose="020B0604020202020204" pitchFamily="34" charset="0"/>
              <a:buChar char="•"/>
            </a:pPr>
            <a:r>
              <a:rPr lang="de-DE" sz="3200" dirty="0"/>
              <a:t>Ggf. Polizei anrufen</a:t>
            </a:r>
          </a:p>
          <a:p>
            <a:pPr marL="342900" indent="-342900">
              <a:buFont typeface="Arial" panose="020B0604020202020204" pitchFamily="34" charset="0"/>
              <a:buChar char="•"/>
            </a:pPr>
            <a:r>
              <a:rPr lang="de-DE" sz="3200" dirty="0"/>
              <a:t>Hausverbot aussprechen</a:t>
            </a:r>
          </a:p>
          <a:p>
            <a:endParaRPr lang="de-DE" dirty="0"/>
          </a:p>
        </p:txBody>
      </p:sp>
    </p:spTree>
    <p:extLst>
      <p:ext uri="{BB962C8B-B14F-4D97-AF65-F5344CB8AC3E}">
        <p14:creationId xmlns:p14="http://schemas.microsoft.com/office/powerpoint/2010/main" val="3501650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Datenschutz</a:t>
            </a:r>
          </a:p>
        </p:txBody>
      </p:sp>
      <p:sp>
        <p:nvSpPr>
          <p:cNvPr id="2" name="Foliennummernplatzhalter 1">
            <a:extLst>
              <a:ext uri="{C183D7F6-B498-43B3-948B-1728B52AA6E4}">
                <adec:decorative xmlns:adec="http://schemas.microsoft.com/office/drawing/2017/decorative" val="1"/>
              </a:ext>
            </a:extLst>
          </p:cNvPr>
          <p:cNvSpPr>
            <a:spLocks noGrp="1"/>
          </p:cNvSpPr>
          <p:nvPr>
            <p:ph type="sldNum" sz="quarter" idx="10"/>
          </p:nvPr>
        </p:nvSpPr>
        <p:spPr/>
        <p:txBody>
          <a:bodyPr/>
          <a:lstStyle/>
          <a:p>
            <a:fld id="{BE3CE57F-3E20-4046-B8CE-CE5028262626}" type="slidenum">
              <a:rPr lang="de-DE" smtClean="0"/>
              <a:pPr/>
              <a:t>28</a:t>
            </a:fld>
            <a:endParaRPr lang="de-DE" dirty="0"/>
          </a:p>
        </p:txBody>
      </p:sp>
      <p:sp>
        <p:nvSpPr>
          <p:cNvPr id="10" name="Textplatzhalter 9">
            <a:extLst>
              <a:ext uri="{C183D7F6-B498-43B3-948B-1728B52AA6E4}">
                <adec:decorative xmlns:adec="http://schemas.microsoft.com/office/drawing/2017/decorative" val="0"/>
              </a:ext>
            </a:extLst>
          </p:cNvPr>
          <p:cNvSpPr>
            <a:spLocks noGrp="1"/>
          </p:cNvSpPr>
          <p:nvPr>
            <p:ph type="body" sz="quarter" idx="11"/>
          </p:nvPr>
        </p:nvSpPr>
        <p:spPr/>
        <p:txBody>
          <a:bodyPr/>
          <a:lstStyle/>
          <a:p>
            <a:pPr lvl="1"/>
            <a:r>
              <a:rPr lang="de-DE" b="1" dirty="0">
                <a:solidFill>
                  <a:schemeClr val="tx1"/>
                </a:solidFill>
              </a:rPr>
              <a:t>Persönliche Unterlagen der MA z.B. Arbeitsvertrag</a:t>
            </a:r>
          </a:p>
          <a:p>
            <a:pPr lvl="1"/>
            <a:r>
              <a:rPr lang="de-DE" b="1" dirty="0">
                <a:solidFill>
                  <a:schemeClr val="tx1"/>
                </a:solidFill>
              </a:rPr>
              <a:t>Finanz-technische Dokumente</a:t>
            </a:r>
          </a:p>
          <a:p>
            <a:pPr lvl="1"/>
            <a:endParaRPr lang="de-DE" b="1" dirty="0">
              <a:solidFill>
                <a:schemeClr val="tx1"/>
              </a:solidFill>
            </a:endParaRPr>
          </a:p>
          <a:p>
            <a:pPr lvl="1"/>
            <a:r>
              <a:rPr lang="de-DE" b="1" dirty="0">
                <a:solidFill>
                  <a:schemeClr val="tx1"/>
                </a:solidFill>
              </a:rPr>
              <a:t>Persönliche Unterlagen der Kunden</a:t>
            </a:r>
          </a:p>
          <a:p>
            <a:pPr lvl="1"/>
            <a:endParaRPr lang="de-DE" b="1" dirty="0">
              <a:solidFill>
                <a:schemeClr val="tx1"/>
              </a:solidFill>
            </a:endParaRPr>
          </a:p>
          <a:p>
            <a:pPr lvl="1"/>
            <a:r>
              <a:rPr lang="de-DE" b="1" dirty="0">
                <a:solidFill>
                  <a:schemeClr val="tx1"/>
                </a:solidFill>
              </a:rPr>
              <a:t>Aufbewahrung wo und wie lange</a:t>
            </a:r>
          </a:p>
          <a:p>
            <a:pPr lvl="1"/>
            <a:r>
              <a:rPr lang="de-DE" b="1" dirty="0">
                <a:solidFill>
                  <a:schemeClr val="tx1"/>
                </a:solidFill>
              </a:rPr>
              <a:t>Archiv </a:t>
            </a:r>
          </a:p>
          <a:p>
            <a:pPr lvl="1"/>
            <a:endParaRPr lang="de-DE" b="1" dirty="0">
              <a:solidFill>
                <a:schemeClr val="tx1"/>
              </a:solidFill>
            </a:endParaRPr>
          </a:p>
        </p:txBody>
      </p:sp>
    </p:spTree>
    <p:extLst>
      <p:ext uri="{BB962C8B-B14F-4D97-AF65-F5344CB8AC3E}">
        <p14:creationId xmlns:p14="http://schemas.microsoft.com/office/powerpoint/2010/main" val="767008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7086583-557F-BF34-6FAA-47D69A00FCF7}"/>
              </a:ext>
            </a:extLst>
          </p:cNvPr>
          <p:cNvSpPr>
            <a:spLocks noGrp="1"/>
          </p:cNvSpPr>
          <p:nvPr>
            <p:ph type="sldNum" sz="quarter" idx="10"/>
          </p:nvPr>
        </p:nvSpPr>
        <p:spPr/>
        <p:txBody>
          <a:bodyPr/>
          <a:lstStyle/>
          <a:p>
            <a:pPr>
              <a:defRPr/>
            </a:pPr>
            <a:fld id="{BE3CE57F-3E20-4046-B8CE-CE5028262626}" type="slidenum">
              <a:rPr lang="de-DE" smtClean="0"/>
              <a:pPr>
                <a:defRPr/>
              </a:pPr>
              <a:t>29</a:t>
            </a:fld>
            <a:endParaRPr lang="de-DE" dirty="0"/>
          </a:p>
        </p:txBody>
      </p:sp>
      <p:sp>
        <p:nvSpPr>
          <p:cNvPr id="3" name="Titel 2">
            <a:extLst>
              <a:ext uri="{FF2B5EF4-FFF2-40B4-BE49-F238E27FC236}">
                <a16:creationId xmlns:a16="http://schemas.microsoft.com/office/drawing/2014/main" id="{A4CDCAC8-9B23-9088-CB8C-57D50224C264}"/>
              </a:ext>
            </a:extLst>
          </p:cNvPr>
          <p:cNvSpPr>
            <a:spLocks noGrp="1"/>
          </p:cNvSpPr>
          <p:nvPr>
            <p:ph type="title"/>
          </p:nvPr>
        </p:nvSpPr>
        <p:spPr/>
        <p:txBody>
          <a:bodyPr/>
          <a:lstStyle/>
          <a:p>
            <a:r>
              <a:rPr lang="de-DE" dirty="0"/>
              <a:t>E-Mails verfassen</a:t>
            </a:r>
          </a:p>
        </p:txBody>
      </p:sp>
      <p:sp>
        <p:nvSpPr>
          <p:cNvPr id="4" name="Textplatzhalter 3">
            <a:extLst>
              <a:ext uri="{FF2B5EF4-FFF2-40B4-BE49-F238E27FC236}">
                <a16:creationId xmlns:a16="http://schemas.microsoft.com/office/drawing/2014/main" id="{CE4EFB97-3AB4-6F1F-1645-35C83B5D993C}"/>
              </a:ext>
            </a:extLst>
          </p:cNvPr>
          <p:cNvSpPr>
            <a:spLocks noGrp="1"/>
          </p:cNvSpPr>
          <p:nvPr>
            <p:ph type="body" sz="quarter" idx="11"/>
          </p:nvPr>
        </p:nvSpPr>
        <p:spPr>
          <a:xfrm>
            <a:off x="681038" y="2241549"/>
            <a:ext cx="8543925" cy="4364523"/>
          </a:xfrm>
        </p:spPr>
        <p:txBody>
          <a:bodyPr/>
          <a:lstStyle/>
          <a:p>
            <a:r>
              <a:rPr lang="de-DE" b="1" dirty="0"/>
              <a:t>Ansprache</a:t>
            </a:r>
            <a:r>
              <a:rPr lang="de-DE" dirty="0"/>
              <a:t>:</a:t>
            </a:r>
          </a:p>
          <a:p>
            <a:r>
              <a:rPr lang="de-DE" dirty="0"/>
              <a:t>Hallo</a:t>
            </a:r>
          </a:p>
          <a:p>
            <a:r>
              <a:rPr lang="de-DE" dirty="0"/>
              <a:t>Guten Tag</a:t>
            </a:r>
          </a:p>
          <a:p>
            <a:r>
              <a:rPr lang="de-DE" dirty="0"/>
              <a:t>Sehr geehrter Herr XY</a:t>
            </a:r>
          </a:p>
          <a:p>
            <a:endParaRPr lang="de-DE" dirty="0"/>
          </a:p>
          <a:p>
            <a:pPr algn="l"/>
            <a:r>
              <a:rPr lang="de-DE" b="1" i="0" dirty="0">
                <a:solidFill>
                  <a:srgbClr val="38444F"/>
                </a:solidFill>
                <a:effectLst/>
                <a:latin typeface="Noto Sans" panose="020B0502040204020203" pitchFamily="34" charset="0"/>
              </a:rPr>
              <a:t>Grußformel E-Mail</a:t>
            </a:r>
          </a:p>
          <a:p>
            <a:r>
              <a:rPr lang="de-DE" dirty="0"/>
              <a:t>Grüße</a:t>
            </a:r>
          </a:p>
          <a:p>
            <a:r>
              <a:rPr lang="de-DE" dirty="0"/>
              <a:t>Mit freundlichen Grüßen</a:t>
            </a:r>
          </a:p>
          <a:p>
            <a:r>
              <a:rPr lang="de-DE" dirty="0"/>
              <a:t>Herzliche Grüße</a:t>
            </a:r>
          </a:p>
          <a:p>
            <a:r>
              <a:rPr lang="de-DE" dirty="0"/>
              <a:t>Viele  Grüße</a:t>
            </a:r>
          </a:p>
          <a:p>
            <a:r>
              <a:rPr lang="de-DE" dirty="0"/>
              <a:t>Liebe Grüße     LG</a:t>
            </a:r>
          </a:p>
        </p:txBody>
      </p:sp>
      <p:pic>
        <p:nvPicPr>
          <p:cNvPr id="6" name="Grafik 5">
            <a:extLst>
              <a:ext uri="{FF2B5EF4-FFF2-40B4-BE49-F238E27FC236}">
                <a16:creationId xmlns:a16="http://schemas.microsoft.com/office/drawing/2014/main" id="{999D80DA-DC75-1777-ED42-2AF3DE3DE1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844137"/>
            <a:ext cx="5019870" cy="3094424"/>
          </a:xfrm>
          <a:prstGeom prst="rect">
            <a:avLst/>
          </a:prstGeom>
        </p:spPr>
      </p:pic>
    </p:spTree>
    <p:extLst>
      <p:ext uri="{BB962C8B-B14F-4D97-AF65-F5344CB8AC3E}">
        <p14:creationId xmlns:p14="http://schemas.microsoft.com/office/powerpoint/2010/main" val="3370576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TOP‘S</a:t>
            </a:r>
          </a:p>
        </p:txBody>
      </p:sp>
      <p:sp>
        <p:nvSpPr>
          <p:cNvPr id="2" name="Foliennummernplatzhalter 1">
            <a:extLst>
              <a:ext uri="{C183D7F6-B498-43B3-948B-1728B52AA6E4}">
                <adec:decorative xmlns:adec="http://schemas.microsoft.com/office/drawing/2017/decorative" val="1"/>
              </a:ext>
            </a:extLst>
          </p:cNvPr>
          <p:cNvSpPr>
            <a:spLocks noGrp="1"/>
          </p:cNvSpPr>
          <p:nvPr>
            <p:ph type="sldNum" sz="quarter" idx="10"/>
          </p:nvPr>
        </p:nvSpPr>
        <p:spPr/>
        <p:txBody>
          <a:bodyPr/>
          <a:lstStyle/>
          <a:p>
            <a:fld id="{BE3CE57F-3E20-4046-B8CE-CE5028262626}" type="slidenum">
              <a:rPr lang="de-DE" smtClean="0"/>
              <a:pPr/>
              <a:t>3</a:t>
            </a:fld>
            <a:endParaRPr lang="de-DE" dirty="0"/>
          </a:p>
        </p:txBody>
      </p:sp>
      <p:sp>
        <p:nvSpPr>
          <p:cNvPr id="10" name="Textplatzhalter 9">
            <a:extLst>
              <a:ext uri="{C183D7F6-B498-43B3-948B-1728B52AA6E4}">
                <adec:decorative xmlns:adec="http://schemas.microsoft.com/office/drawing/2017/decorative" val="0"/>
              </a:ext>
            </a:extLst>
          </p:cNvPr>
          <p:cNvSpPr>
            <a:spLocks noGrp="1"/>
          </p:cNvSpPr>
          <p:nvPr>
            <p:ph type="body" sz="quarter" idx="11"/>
          </p:nvPr>
        </p:nvSpPr>
        <p:spPr>
          <a:xfrm>
            <a:off x="681038" y="2146041"/>
            <a:ext cx="8543925" cy="4413379"/>
          </a:xfrm>
        </p:spPr>
        <p:txBody>
          <a:bodyPr/>
          <a:lstStyle/>
          <a:p>
            <a:pPr lvl="1"/>
            <a:r>
              <a:rPr lang="de-DE" sz="1800" dirty="0"/>
              <a:t>Zwei Säulen der Leitung eines Projektes</a:t>
            </a:r>
            <a:endParaRPr lang="de-DE" sz="1800" dirty="0">
              <a:solidFill>
                <a:schemeClr val="tx1"/>
              </a:solidFill>
            </a:endParaRPr>
          </a:p>
          <a:p>
            <a:pPr lvl="1"/>
            <a:r>
              <a:rPr lang="de-DE" sz="1800" dirty="0">
                <a:solidFill>
                  <a:schemeClr val="tx1"/>
                </a:solidFill>
              </a:rPr>
              <a:t>Empathie</a:t>
            </a:r>
          </a:p>
          <a:p>
            <a:pPr lvl="1"/>
            <a:r>
              <a:rPr lang="de-DE" sz="1800" dirty="0">
                <a:solidFill>
                  <a:schemeClr val="tx1"/>
                </a:solidFill>
              </a:rPr>
              <a:t>Organigramm</a:t>
            </a:r>
          </a:p>
          <a:p>
            <a:pPr lvl="1"/>
            <a:r>
              <a:rPr lang="de-DE" sz="1800" dirty="0">
                <a:solidFill>
                  <a:schemeClr val="tx1"/>
                </a:solidFill>
              </a:rPr>
              <a:t>Aufgaben der PL</a:t>
            </a:r>
          </a:p>
          <a:p>
            <a:pPr lvl="1"/>
            <a:r>
              <a:rPr lang="de-DE" sz="1800" dirty="0">
                <a:solidFill>
                  <a:schemeClr val="tx1"/>
                </a:solidFill>
              </a:rPr>
              <a:t>Anrede der MA und Kolleg*innen</a:t>
            </a:r>
          </a:p>
          <a:p>
            <a:pPr lvl="1"/>
            <a:r>
              <a:rPr lang="de-DE" sz="1800" dirty="0">
                <a:solidFill>
                  <a:schemeClr val="tx1"/>
                </a:solidFill>
              </a:rPr>
              <a:t>Aufgaben für die Mitarbeiterin*</a:t>
            </a:r>
            <a:r>
              <a:rPr lang="de-DE" sz="1800" dirty="0" err="1">
                <a:solidFill>
                  <a:schemeClr val="tx1"/>
                </a:solidFill>
              </a:rPr>
              <a:t>nen</a:t>
            </a:r>
            <a:endParaRPr lang="de-DE" sz="1800" dirty="0">
              <a:solidFill>
                <a:schemeClr val="tx1"/>
              </a:solidFill>
            </a:endParaRPr>
          </a:p>
          <a:p>
            <a:pPr lvl="1"/>
            <a:r>
              <a:rPr lang="de-DE" sz="1800" dirty="0"/>
              <a:t>Teambildung</a:t>
            </a:r>
            <a:endParaRPr lang="de-DE" sz="1800" dirty="0">
              <a:solidFill>
                <a:schemeClr val="tx1"/>
              </a:solidFill>
            </a:endParaRPr>
          </a:p>
          <a:p>
            <a:pPr lvl="1"/>
            <a:r>
              <a:rPr lang="de-DE" sz="1800" dirty="0"/>
              <a:t>Personalgespräche</a:t>
            </a:r>
            <a:endParaRPr lang="de-DE" sz="1800" dirty="0">
              <a:solidFill>
                <a:schemeClr val="tx1"/>
              </a:solidFill>
            </a:endParaRPr>
          </a:p>
          <a:p>
            <a:pPr lvl="1"/>
            <a:r>
              <a:rPr lang="de-DE" sz="1800" dirty="0">
                <a:solidFill>
                  <a:schemeClr val="tx1"/>
                </a:solidFill>
              </a:rPr>
              <a:t>Motivieren der Mitarbeiterin*</a:t>
            </a:r>
            <a:r>
              <a:rPr lang="de-DE" sz="1800" dirty="0" err="1">
                <a:solidFill>
                  <a:schemeClr val="tx1"/>
                </a:solidFill>
              </a:rPr>
              <a:t>nen</a:t>
            </a:r>
            <a:endParaRPr lang="de-DE" sz="1800" dirty="0">
              <a:solidFill>
                <a:schemeClr val="tx1"/>
              </a:solidFill>
            </a:endParaRPr>
          </a:p>
          <a:p>
            <a:pPr lvl="1"/>
            <a:r>
              <a:rPr lang="de-DE" sz="1800" dirty="0">
                <a:solidFill>
                  <a:schemeClr val="tx1"/>
                </a:solidFill>
              </a:rPr>
              <a:t>Teamsitzungen</a:t>
            </a:r>
          </a:p>
          <a:p>
            <a:pPr lvl="1"/>
            <a:r>
              <a:rPr lang="de-DE" sz="1800" dirty="0">
                <a:solidFill>
                  <a:schemeClr val="tx1"/>
                </a:solidFill>
              </a:rPr>
              <a:t>Datenschutz</a:t>
            </a:r>
          </a:p>
          <a:p>
            <a:pPr lvl="1"/>
            <a:r>
              <a:rPr lang="de-DE" sz="1800" dirty="0">
                <a:solidFill>
                  <a:schemeClr val="tx1"/>
                </a:solidFill>
              </a:rPr>
              <a:t>Konflikte </a:t>
            </a:r>
          </a:p>
          <a:p>
            <a:pPr lvl="1"/>
            <a:endParaRPr lang="de-DE" sz="2400" dirty="0">
              <a:solidFill>
                <a:schemeClr val="tx1"/>
              </a:solidFill>
            </a:endParaRPr>
          </a:p>
          <a:p>
            <a:pPr lvl="1"/>
            <a:endParaRPr lang="de-DE" sz="2800" dirty="0">
              <a:solidFill>
                <a:schemeClr val="tx1"/>
              </a:solidFill>
            </a:endParaRPr>
          </a:p>
          <a:p>
            <a:pPr marL="0" lvl="1" indent="0">
              <a:buNone/>
            </a:pPr>
            <a:endParaRPr lang="de-DE" sz="2800" dirty="0">
              <a:solidFill>
                <a:schemeClr val="tx1"/>
              </a:solidFill>
            </a:endParaRPr>
          </a:p>
          <a:p>
            <a:pPr lvl="1"/>
            <a:endParaRPr lang="de-DE" b="1" dirty="0">
              <a:solidFill>
                <a:schemeClr val="tx1"/>
              </a:solidFill>
            </a:endParaRPr>
          </a:p>
          <a:p>
            <a:pPr lvl="1"/>
            <a:endParaRPr lang="de-DE" b="1" dirty="0">
              <a:solidFill>
                <a:schemeClr val="tx1"/>
              </a:solidFill>
            </a:endParaRPr>
          </a:p>
        </p:txBody>
      </p:sp>
    </p:spTree>
    <p:extLst>
      <p:ext uri="{BB962C8B-B14F-4D97-AF65-F5344CB8AC3E}">
        <p14:creationId xmlns:p14="http://schemas.microsoft.com/office/powerpoint/2010/main" val="2385979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a:xfrm>
            <a:off x="685800" y="3028875"/>
            <a:ext cx="8420100" cy="892665"/>
          </a:xfrm>
        </p:spPr>
        <p:txBody>
          <a:bodyPr/>
          <a:lstStyle/>
          <a:p>
            <a:r>
              <a:rPr lang="de-DE" dirty="0"/>
              <a:t>Vielen Dank für Ihre Aufmerksamkeit!</a:t>
            </a:r>
          </a:p>
        </p:txBody>
      </p:sp>
    </p:spTree>
    <p:extLst>
      <p:ext uri="{BB962C8B-B14F-4D97-AF65-F5344CB8AC3E}">
        <p14:creationId xmlns:p14="http://schemas.microsoft.com/office/powerpoint/2010/main" val="33310798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Zwei Säulen der Leitung eines Projektes:</a:t>
            </a:r>
          </a:p>
        </p:txBody>
      </p:sp>
      <p:sp>
        <p:nvSpPr>
          <p:cNvPr id="2" name="Foliennummernplatzhalter 1">
            <a:extLst>
              <a:ext uri="{C183D7F6-B498-43B3-948B-1728B52AA6E4}">
                <adec:decorative xmlns:adec="http://schemas.microsoft.com/office/drawing/2017/decorative" val="1"/>
              </a:ext>
            </a:extLst>
          </p:cNvPr>
          <p:cNvSpPr>
            <a:spLocks noGrp="1"/>
          </p:cNvSpPr>
          <p:nvPr>
            <p:ph type="sldNum" sz="quarter" idx="10"/>
          </p:nvPr>
        </p:nvSpPr>
        <p:spPr/>
        <p:txBody>
          <a:bodyPr/>
          <a:lstStyle/>
          <a:p>
            <a:fld id="{BE3CE57F-3E20-4046-B8CE-CE5028262626}" type="slidenum">
              <a:rPr lang="de-DE" smtClean="0"/>
              <a:pPr/>
              <a:t>4</a:t>
            </a:fld>
            <a:endParaRPr lang="de-DE" dirty="0"/>
          </a:p>
        </p:txBody>
      </p:sp>
      <p:sp>
        <p:nvSpPr>
          <p:cNvPr id="10" name="Textplatzhalter 9">
            <a:extLst>
              <a:ext uri="{C183D7F6-B498-43B3-948B-1728B52AA6E4}">
                <adec:decorative xmlns:adec="http://schemas.microsoft.com/office/drawing/2017/decorative" val="0"/>
              </a:ext>
            </a:extLst>
          </p:cNvPr>
          <p:cNvSpPr>
            <a:spLocks noGrp="1"/>
          </p:cNvSpPr>
          <p:nvPr>
            <p:ph type="body" sz="quarter" idx="11"/>
          </p:nvPr>
        </p:nvSpPr>
        <p:spPr/>
        <p:txBody>
          <a:bodyPr/>
          <a:lstStyle/>
          <a:p>
            <a:pPr lvl="1"/>
            <a:r>
              <a:rPr lang="de-DE" sz="3200" dirty="0">
                <a:solidFill>
                  <a:schemeClr val="tx1"/>
                </a:solidFill>
              </a:rPr>
              <a:t>Empathie </a:t>
            </a:r>
          </a:p>
          <a:p>
            <a:pPr lvl="1"/>
            <a:endParaRPr lang="de-DE" sz="3200" dirty="0">
              <a:solidFill>
                <a:schemeClr val="tx1"/>
              </a:solidFill>
            </a:endParaRPr>
          </a:p>
          <a:p>
            <a:pPr lvl="1"/>
            <a:r>
              <a:rPr lang="de-DE" sz="3200" dirty="0">
                <a:solidFill>
                  <a:schemeClr val="tx1"/>
                </a:solidFill>
              </a:rPr>
              <a:t>Fachwissen</a:t>
            </a:r>
          </a:p>
          <a:p>
            <a:pPr lvl="1"/>
            <a:r>
              <a:rPr lang="de-DE" sz="2400" dirty="0">
                <a:solidFill>
                  <a:schemeClr val="tx1"/>
                </a:solidFill>
              </a:rPr>
              <a:t>Fachwissen – Projektinhalte</a:t>
            </a:r>
          </a:p>
          <a:p>
            <a:pPr lvl="1"/>
            <a:r>
              <a:rPr lang="de-DE" sz="2400" dirty="0">
                <a:solidFill>
                  <a:schemeClr val="tx1"/>
                </a:solidFill>
              </a:rPr>
              <a:t>Organisation</a:t>
            </a:r>
          </a:p>
          <a:p>
            <a:pPr lvl="1"/>
            <a:r>
              <a:rPr lang="de-DE" sz="2400" dirty="0">
                <a:solidFill>
                  <a:schemeClr val="tx1"/>
                </a:solidFill>
              </a:rPr>
              <a:t>Finanz-technische Abwicklung des Projektes </a:t>
            </a:r>
          </a:p>
        </p:txBody>
      </p:sp>
    </p:spTree>
    <p:extLst>
      <p:ext uri="{BB962C8B-B14F-4D97-AF65-F5344CB8AC3E}">
        <p14:creationId xmlns:p14="http://schemas.microsoft.com/office/powerpoint/2010/main" val="96924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kern="100" dirty="0">
                <a:latin typeface="Calibri" panose="020F0502020204030204" pitchFamily="34" charset="0"/>
                <a:ea typeface="Calibri" panose="020F0502020204030204" pitchFamily="34" charset="0"/>
                <a:cs typeface="Times New Roman" panose="02020603050405020304" pitchFamily="18" charset="0"/>
              </a:rPr>
              <a:t>Was bedeutet Empathie  </a:t>
            </a:r>
            <a:br>
              <a:rPr lang="de-DE" sz="1400" kern="100" dirty="0">
                <a:latin typeface="Calibri" panose="020F0502020204030204" pitchFamily="34" charset="0"/>
                <a:ea typeface="Calibri" panose="020F0502020204030204" pitchFamily="34" charset="0"/>
                <a:cs typeface="Times New Roman" panose="02020603050405020304" pitchFamily="18" charset="0"/>
              </a:rPr>
            </a:br>
            <a:endParaRPr lang="de-DE" dirty="0"/>
          </a:p>
        </p:txBody>
      </p:sp>
      <p:sp>
        <p:nvSpPr>
          <p:cNvPr id="2" name="Foliennummernplatzhalter 1">
            <a:extLst>
              <a:ext uri="{C183D7F6-B498-43B3-948B-1728B52AA6E4}">
                <adec:decorative xmlns:adec="http://schemas.microsoft.com/office/drawing/2017/decorative" val="1"/>
              </a:ext>
            </a:extLst>
          </p:cNvPr>
          <p:cNvSpPr>
            <a:spLocks noGrp="1"/>
          </p:cNvSpPr>
          <p:nvPr>
            <p:ph type="sldNum" sz="quarter" idx="10"/>
          </p:nvPr>
        </p:nvSpPr>
        <p:spPr/>
        <p:txBody>
          <a:bodyPr/>
          <a:lstStyle/>
          <a:p>
            <a:fld id="{BE3CE57F-3E20-4046-B8CE-CE5028262626}" type="slidenum">
              <a:rPr lang="de-DE" smtClean="0"/>
              <a:pPr/>
              <a:t>5</a:t>
            </a:fld>
            <a:endParaRPr lang="de-DE" dirty="0"/>
          </a:p>
        </p:txBody>
      </p:sp>
      <p:sp>
        <p:nvSpPr>
          <p:cNvPr id="10" name="Textplatzhalter 9">
            <a:extLst>
              <a:ext uri="{C183D7F6-B498-43B3-948B-1728B52AA6E4}">
                <adec:decorative xmlns:adec="http://schemas.microsoft.com/office/drawing/2017/decorative" val="0"/>
              </a:ext>
            </a:extLst>
          </p:cNvPr>
          <p:cNvSpPr>
            <a:spLocks noGrp="1"/>
          </p:cNvSpPr>
          <p:nvPr>
            <p:ph type="body" sz="quarter" idx="11"/>
          </p:nvPr>
        </p:nvSpPr>
        <p:spPr>
          <a:xfrm>
            <a:off x="587830" y="2241550"/>
            <a:ext cx="8637134" cy="3468785"/>
          </a:xfrm>
        </p:spPr>
        <p:txBody>
          <a:bodyPr/>
          <a:lstStyle/>
          <a:p>
            <a:pPr lvl="1"/>
            <a:endParaRPr lang="de-DE" b="1" dirty="0">
              <a:solidFill>
                <a:schemeClr val="tx1"/>
              </a:solidFill>
            </a:endParaRPr>
          </a:p>
        </p:txBody>
      </p:sp>
      <p:sp>
        <p:nvSpPr>
          <p:cNvPr id="5" name="Textfeld 4">
            <a:extLst>
              <a:ext uri="{FF2B5EF4-FFF2-40B4-BE49-F238E27FC236}">
                <a16:creationId xmlns:a16="http://schemas.microsoft.com/office/drawing/2014/main" id="{7A1DED3D-ADD9-75FB-7499-A8972720B73A}"/>
              </a:ext>
            </a:extLst>
          </p:cNvPr>
          <p:cNvSpPr txBox="1"/>
          <p:nvPr/>
        </p:nvSpPr>
        <p:spPr>
          <a:xfrm>
            <a:off x="681037" y="2509935"/>
            <a:ext cx="8543925" cy="3046219"/>
          </a:xfrm>
          <a:prstGeom prst="rect">
            <a:avLst/>
          </a:prstGeom>
          <a:noFill/>
        </p:spPr>
        <p:txBody>
          <a:bodyPr wrap="square">
            <a:spAutoFit/>
          </a:bodyPr>
          <a:lstStyle/>
          <a:p>
            <a:pPr>
              <a:lnSpc>
                <a:spcPct val="107000"/>
              </a:lnSpc>
              <a:spcAft>
                <a:spcPts val="800"/>
              </a:spcAft>
            </a:pPr>
            <a:r>
              <a:rPr lang="de-DE" sz="2400" kern="100" dirty="0">
                <a:effectLst/>
                <a:latin typeface="Calibri" panose="020F0502020204030204" pitchFamily="34" charset="0"/>
                <a:ea typeface="Calibri" panose="020F0502020204030204" pitchFamily="34" charset="0"/>
                <a:cs typeface="Times New Roman" panose="02020603050405020304" pitchFamily="18" charset="0"/>
              </a:rPr>
              <a:t>Der Begriff Empathie leitet sich von dem Altgriechischen Wort "</a:t>
            </a:r>
            <a:r>
              <a:rPr lang="de-DE" sz="2400" kern="100" dirty="0" err="1">
                <a:effectLst/>
                <a:latin typeface="Calibri" panose="020F0502020204030204" pitchFamily="34" charset="0"/>
                <a:ea typeface="Calibri" panose="020F0502020204030204" pitchFamily="34" charset="0"/>
                <a:cs typeface="Times New Roman" panose="02020603050405020304" pitchFamily="18" charset="0"/>
              </a:rPr>
              <a:t>empátheia</a:t>
            </a:r>
            <a:r>
              <a:rPr lang="de-DE" sz="2400" kern="100" dirty="0">
                <a:effectLst/>
                <a:latin typeface="Calibri" panose="020F0502020204030204" pitchFamily="34" charset="0"/>
                <a:ea typeface="Calibri" panose="020F0502020204030204" pitchFamily="34" charset="0"/>
                <a:cs typeface="Times New Roman" panose="02020603050405020304" pitchFamily="18" charset="0"/>
              </a:rPr>
              <a:t>" ab und bedeutet dies „mit-leiden“.</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2400" kern="100" dirty="0">
                <a:effectLst/>
                <a:latin typeface="Calibri" panose="020F0502020204030204" pitchFamily="34" charset="0"/>
                <a:ea typeface="Calibri" panose="020F0502020204030204" pitchFamily="34" charset="0"/>
                <a:cs typeface="Times New Roman" panose="02020603050405020304" pitchFamily="18" charset="0"/>
              </a:rPr>
              <a:t>Empathie ist </a:t>
            </a:r>
            <a:r>
              <a:rPr lang="de-DE" sz="2400" b="1" kern="100" dirty="0">
                <a:effectLst/>
                <a:latin typeface="Calibri" panose="020F0502020204030204" pitchFamily="34" charset="0"/>
                <a:ea typeface="Calibri" panose="020F0502020204030204" pitchFamily="34" charset="0"/>
                <a:cs typeface="Times New Roman" panose="02020603050405020304" pitchFamily="18" charset="0"/>
              </a:rPr>
              <a:t>kein</a:t>
            </a:r>
            <a:r>
              <a:rPr lang="de-DE" sz="2400" kern="100" dirty="0">
                <a:effectLst/>
                <a:latin typeface="Calibri" panose="020F0502020204030204" pitchFamily="34" charset="0"/>
                <a:ea typeface="Calibri" panose="020F0502020204030204" pitchFamily="34" charset="0"/>
                <a:cs typeface="Times New Roman" panose="02020603050405020304" pitchFamily="18" charset="0"/>
              </a:rPr>
              <a:t> Mitleid.  Es sich bei Empathie um die Fähigkeit und die Bereitschaft, zu erkennen, was der andere fühlt.</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2400" b="1" kern="100" dirty="0">
                <a:effectLst/>
                <a:latin typeface="Calibri" panose="020F0502020204030204" pitchFamily="34" charset="0"/>
                <a:ea typeface="Calibri" panose="020F0502020204030204" pitchFamily="34" charset="0"/>
                <a:cs typeface="Times New Roman" panose="02020603050405020304" pitchFamily="18" charset="0"/>
              </a:rPr>
              <a:t>Emotionale Empathie:</a:t>
            </a:r>
            <a:r>
              <a:rPr lang="de-DE" sz="2400" kern="100" dirty="0">
                <a:effectLst/>
                <a:latin typeface="Calibri" panose="020F0502020204030204" pitchFamily="34" charset="0"/>
                <a:ea typeface="Calibri" panose="020F0502020204030204" pitchFamily="34" charset="0"/>
                <a:cs typeface="Times New Roman" panose="02020603050405020304" pitchFamily="18" charset="0"/>
              </a:rPr>
              <a:t> Damit ist gemeint, dass Sie die Gefühle des anderen nicht nur erkennen, sondern auch nachfühlen und nachempfinden können.</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2547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kern="100" dirty="0">
                <a:latin typeface="Calibri" panose="020F0502020204030204" pitchFamily="34" charset="0"/>
                <a:ea typeface="Calibri" panose="020F0502020204030204" pitchFamily="34" charset="0"/>
                <a:cs typeface="Times New Roman" panose="02020603050405020304" pitchFamily="18" charset="0"/>
              </a:rPr>
              <a:t>Empathie</a:t>
            </a:r>
            <a:endParaRPr lang="de-DE" dirty="0"/>
          </a:p>
        </p:txBody>
      </p:sp>
      <p:sp>
        <p:nvSpPr>
          <p:cNvPr id="2" name="Foliennummernplatzhalter 1">
            <a:extLst>
              <a:ext uri="{C183D7F6-B498-43B3-948B-1728B52AA6E4}">
                <adec:decorative xmlns:adec="http://schemas.microsoft.com/office/drawing/2017/decorative" val="1"/>
              </a:ext>
            </a:extLst>
          </p:cNvPr>
          <p:cNvSpPr>
            <a:spLocks noGrp="1"/>
          </p:cNvSpPr>
          <p:nvPr>
            <p:ph type="sldNum" sz="quarter" idx="10"/>
          </p:nvPr>
        </p:nvSpPr>
        <p:spPr/>
        <p:txBody>
          <a:bodyPr/>
          <a:lstStyle/>
          <a:p>
            <a:fld id="{BE3CE57F-3E20-4046-B8CE-CE5028262626}" type="slidenum">
              <a:rPr lang="de-DE" smtClean="0"/>
              <a:pPr/>
              <a:t>6</a:t>
            </a:fld>
            <a:endParaRPr lang="de-DE" dirty="0"/>
          </a:p>
        </p:txBody>
      </p:sp>
      <p:sp>
        <p:nvSpPr>
          <p:cNvPr id="10" name="Textplatzhalter 9">
            <a:extLst>
              <a:ext uri="{C183D7F6-B498-43B3-948B-1728B52AA6E4}">
                <adec:decorative xmlns:adec="http://schemas.microsoft.com/office/drawing/2017/decorative" val="0"/>
              </a:ext>
            </a:extLst>
          </p:cNvPr>
          <p:cNvSpPr>
            <a:spLocks noGrp="1"/>
          </p:cNvSpPr>
          <p:nvPr>
            <p:ph type="body" sz="quarter" idx="11"/>
          </p:nvPr>
        </p:nvSpPr>
        <p:spPr/>
        <p:txBody>
          <a:bodyPr/>
          <a:lstStyle/>
          <a:p>
            <a:pPr lvl="1"/>
            <a:endParaRPr lang="de-DE" b="1" dirty="0">
              <a:solidFill>
                <a:schemeClr val="tx1"/>
              </a:solidFill>
            </a:endParaRPr>
          </a:p>
        </p:txBody>
      </p:sp>
      <p:sp>
        <p:nvSpPr>
          <p:cNvPr id="5" name="Textfeld 4">
            <a:extLst>
              <a:ext uri="{FF2B5EF4-FFF2-40B4-BE49-F238E27FC236}">
                <a16:creationId xmlns:a16="http://schemas.microsoft.com/office/drawing/2014/main" id="{13DFE09A-2842-B297-2B05-462049688D1C}"/>
              </a:ext>
            </a:extLst>
          </p:cNvPr>
          <p:cNvSpPr txBox="1"/>
          <p:nvPr/>
        </p:nvSpPr>
        <p:spPr>
          <a:xfrm>
            <a:off x="503853" y="2241550"/>
            <a:ext cx="8836090" cy="4607352"/>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de-DE" b="1" kern="100" dirty="0">
                <a:latin typeface="Calibri" panose="020F0502020204030204" pitchFamily="34" charset="0"/>
                <a:ea typeface="Calibri" panose="020F0502020204030204" pitchFamily="34" charset="0"/>
                <a:cs typeface="Times New Roman" panose="02020603050405020304" pitchFamily="18" charset="0"/>
              </a:rPr>
              <a:t>Kognitive Empathie</a:t>
            </a:r>
            <a:r>
              <a:rPr lang="de-DE" kern="100" dirty="0">
                <a:latin typeface="Calibri" panose="020F0502020204030204" pitchFamily="34" charset="0"/>
                <a:ea typeface="Calibri" panose="020F0502020204030204" pitchFamily="34" charset="0"/>
                <a:cs typeface="Times New Roman" panose="02020603050405020304" pitchFamily="18" charset="0"/>
              </a:rPr>
              <a:t>:  Sie erkennen die Absichten und Motive des anderen. </a:t>
            </a:r>
          </a:p>
          <a:p>
            <a:pPr marL="342900" lvl="0" indent="-342900">
              <a:lnSpc>
                <a:spcPct val="107000"/>
              </a:lnSpc>
              <a:spcAft>
                <a:spcPts val="800"/>
              </a:spcAft>
              <a:buSzPts val="1000"/>
              <a:buFont typeface="Symbol" panose="05050102010706020507" pitchFamily="18" charset="2"/>
              <a:buChar char=""/>
              <a:tabLst>
                <a:tab pos="457200" algn="l"/>
              </a:tabLst>
            </a:pPr>
            <a:r>
              <a:rPr lang="de-DE" b="1" kern="100" dirty="0">
                <a:latin typeface="Calibri" panose="020F0502020204030204" pitchFamily="34" charset="0"/>
                <a:ea typeface="Calibri" panose="020F0502020204030204" pitchFamily="34" charset="0"/>
                <a:cs typeface="Times New Roman" panose="02020603050405020304" pitchFamily="18" charset="0"/>
              </a:rPr>
              <a:t>Die soziale Empathie: </a:t>
            </a:r>
            <a:r>
              <a:rPr lang="de-DE" kern="100" dirty="0">
                <a:latin typeface="Calibri" panose="020F0502020204030204" pitchFamily="34" charset="0"/>
                <a:ea typeface="Calibri" panose="020F0502020204030204" pitchFamily="34" charset="0"/>
                <a:cs typeface="Times New Roman" panose="02020603050405020304" pitchFamily="18" charset="0"/>
              </a:rPr>
              <a:t>verleiht Ihnen die Fähigkeit, sich auf sehr komplexe soziale Situationen einzustellen. Diese Art der Empathie beschränkt sich nicht auf ein einzelnes Gegenüber. Mit sozialer Empathie können Sie sich in eine Gruppe einfühlen.</a:t>
            </a:r>
          </a:p>
          <a:p>
            <a:pPr marL="342900" lvl="0" indent="-342900">
              <a:lnSpc>
                <a:spcPct val="107000"/>
              </a:lnSpc>
              <a:spcAft>
                <a:spcPts val="800"/>
              </a:spcAft>
              <a:buSzPts val="1000"/>
              <a:buFont typeface="Symbol" panose="05050102010706020507" pitchFamily="18" charset="2"/>
              <a:buChar char=""/>
              <a:tabLst>
                <a:tab pos="457200" algn="l"/>
              </a:tabLst>
            </a:pPr>
            <a:r>
              <a:rPr lang="de-DE" kern="100" dirty="0">
                <a:latin typeface="Calibri" panose="020F0502020204030204" pitchFamily="34" charset="0"/>
                <a:ea typeface="Calibri" panose="020F0502020204030204" pitchFamily="34" charset="0"/>
                <a:cs typeface="Times New Roman" panose="02020603050405020304" pitchFamily="18" charset="0"/>
              </a:rPr>
              <a:t>Dabei kann es sich beispielsweise um eine Gruppe von Menschen aus einer anderen Kultur, einer anderen Altersgruppe oder um eine Gruppe mit einer anderen Weltanschauung handeln.</a:t>
            </a: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SzPts val="1000"/>
              <a:buFont typeface="Symbol" panose="05050102010706020507" pitchFamily="18" charset="2"/>
              <a:buChar char=""/>
              <a:tabLst>
                <a:tab pos="457200" algn="l"/>
              </a:tabLst>
            </a:pP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4895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br>
              <a:rPr lang="de-DE" b="1" i="0" dirty="0">
                <a:solidFill>
                  <a:srgbClr val="20292A"/>
                </a:solidFill>
                <a:effectLst/>
                <a:latin typeface="OpenSans OneStage"/>
              </a:rPr>
            </a:br>
            <a:r>
              <a:rPr lang="de-DE" sz="2400" b="1" i="0" dirty="0">
                <a:solidFill>
                  <a:srgbClr val="20292A"/>
                </a:solidFill>
                <a:effectLst/>
                <a:latin typeface="OpenSans OneStage"/>
              </a:rPr>
              <a:t>Unterschied zwischen Empathie und Sympathie</a:t>
            </a:r>
            <a:br>
              <a:rPr lang="de-DE" sz="2400" b="1" i="0" dirty="0">
                <a:solidFill>
                  <a:srgbClr val="20292A"/>
                </a:solidFill>
                <a:effectLst/>
                <a:latin typeface="OpenSans OneStage"/>
              </a:rPr>
            </a:br>
            <a:endParaRPr lang="de-DE" dirty="0"/>
          </a:p>
        </p:txBody>
      </p:sp>
      <p:sp>
        <p:nvSpPr>
          <p:cNvPr id="2" name="Foliennummernplatzhalter 1">
            <a:extLst>
              <a:ext uri="{C183D7F6-B498-43B3-948B-1728B52AA6E4}">
                <adec:decorative xmlns:adec="http://schemas.microsoft.com/office/drawing/2017/decorative" val="1"/>
              </a:ext>
            </a:extLst>
          </p:cNvPr>
          <p:cNvSpPr>
            <a:spLocks noGrp="1"/>
          </p:cNvSpPr>
          <p:nvPr>
            <p:ph type="sldNum" sz="quarter" idx="10"/>
          </p:nvPr>
        </p:nvSpPr>
        <p:spPr/>
        <p:txBody>
          <a:bodyPr/>
          <a:lstStyle/>
          <a:p>
            <a:fld id="{BE3CE57F-3E20-4046-B8CE-CE5028262626}" type="slidenum">
              <a:rPr lang="de-DE" smtClean="0"/>
              <a:pPr/>
              <a:t>7</a:t>
            </a:fld>
            <a:endParaRPr lang="de-DE" dirty="0"/>
          </a:p>
        </p:txBody>
      </p:sp>
      <p:sp>
        <p:nvSpPr>
          <p:cNvPr id="10" name="Textplatzhalter 9">
            <a:extLst>
              <a:ext uri="{C183D7F6-B498-43B3-948B-1728B52AA6E4}">
                <adec:decorative xmlns:adec="http://schemas.microsoft.com/office/drawing/2017/decorative" val="0"/>
              </a:ext>
            </a:extLst>
          </p:cNvPr>
          <p:cNvSpPr>
            <a:spLocks noGrp="1"/>
          </p:cNvSpPr>
          <p:nvPr>
            <p:ph type="body" sz="quarter" idx="11"/>
          </p:nvPr>
        </p:nvSpPr>
        <p:spPr>
          <a:xfrm>
            <a:off x="681038" y="2146041"/>
            <a:ext cx="8543925" cy="4142047"/>
          </a:xfrm>
        </p:spPr>
        <p:txBody>
          <a:bodyPr/>
          <a:lstStyle/>
          <a:p>
            <a:pPr marL="0" lvl="1" indent="0">
              <a:buNone/>
            </a:pPr>
            <a:r>
              <a:rPr lang="de-DE" sz="2400" i="0" dirty="0">
                <a:solidFill>
                  <a:srgbClr val="20292A"/>
                </a:solidFill>
                <a:effectLst/>
                <a:latin typeface="OpenSans OneStage"/>
              </a:rPr>
              <a:t>Der Unterschied zwischen Sympathie und Empathie ist, dass eines eine Emotion und eines eine Fähigkeit beschreibt.</a:t>
            </a:r>
          </a:p>
          <a:p>
            <a:pPr marL="0" lvl="1" indent="0">
              <a:buNone/>
            </a:pPr>
            <a:endParaRPr lang="de-DE" sz="2400" i="0" dirty="0">
              <a:solidFill>
                <a:srgbClr val="20292A"/>
              </a:solidFill>
              <a:effectLst/>
              <a:latin typeface="OpenSans OneStage"/>
            </a:endParaRPr>
          </a:p>
          <a:p>
            <a:pPr marL="0" lvl="1" indent="0">
              <a:buNone/>
            </a:pPr>
            <a:r>
              <a:rPr lang="de-DE" sz="2400" i="0" dirty="0">
                <a:solidFill>
                  <a:srgbClr val="20292A"/>
                </a:solidFill>
                <a:effectLst/>
                <a:latin typeface="OpenSans OneStage"/>
              </a:rPr>
              <a:t>Im Unterschied zur Sympathie handelt es sich bei der Empathie um eine Fähigkeit.</a:t>
            </a:r>
          </a:p>
          <a:p>
            <a:pPr marL="0" lvl="1" indent="0">
              <a:buNone/>
            </a:pPr>
            <a:endParaRPr lang="de-DE" sz="2400" i="0" dirty="0">
              <a:solidFill>
                <a:srgbClr val="20292A"/>
              </a:solidFill>
              <a:effectLst/>
              <a:latin typeface="OpenSans OneStage"/>
            </a:endParaRPr>
          </a:p>
          <a:p>
            <a:pPr marL="0" lvl="1" indent="0">
              <a:buNone/>
            </a:pPr>
            <a:r>
              <a:rPr lang="de-DE" sz="2400" i="0" dirty="0">
                <a:solidFill>
                  <a:srgbClr val="20292A"/>
                </a:solidFill>
                <a:effectLst/>
                <a:latin typeface="OpenSans OneStage"/>
              </a:rPr>
              <a:t>Sympathie hingegen ist ein positives Gefühl, das wir einem anderen gegenüber empfinden.</a:t>
            </a:r>
            <a:endParaRPr lang="de-DE" sz="2400" dirty="0">
              <a:solidFill>
                <a:schemeClr val="tx1"/>
              </a:solidFill>
            </a:endParaRPr>
          </a:p>
          <a:p>
            <a:pPr lvl="1"/>
            <a:endParaRPr lang="de-DE" b="1" dirty="0">
              <a:solidFill>
                <a:schemeClr val="tx1"/>
              </a:solidFill>
            </a:endParaRPr>
          </a:p>
        </p:txBody>
      </p:sp>
    </p:spTree>
    <p:extLst>
      <p:ext uri="{BB962C8B-B14F-4D97-AF65-F5344CB8AC3E}">
        <p14:creationId xmlns:p14="http://schemas.microsoft.com/office/powerpoint/2010/main" val="805557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Organigramm</a:t>
            </a:r>
          </a:p>
        </p:txBody>
      </p:sp>
      <p:sp>
        <p:nvSpPr>
          <p:cNvPr id="2" name="Foliennummernplatzhalter 1">
            <a:extLst>
              <a:ext uri="{C183D7F6-B498-43B3-948B-1728B52AA6E4}">
                <adec:decorative xmlns:adec="http://schemas.microsoft.com/office/drawing/2017/decorative" val="1"/>
              </a:ext>
            </a:extLst>
          </p:cNvPr>
          <p:cNvSpPr>
            <a:spLocks noGrp="1"/>
          </p:cNvSpPr>
          <p:nvPr>
            <p:ph type="sldNum" sz="quarter" idx="10"/>
          </p:nvPr>
        </p:nvSpPr>
        <p:spPr/>
        <p:txBody>
          <a:bodyPr/>
          <a:lstStyle/>
          <a:p>
            <a:fld id="{BE3CE57F-3E20-4046-B8CE-CE5028262626}" type="slidenum">
              <a:rPr lang="de-DE" smtClean="0"/>
              <a:pPr/>
              <a:t>8</a:t>
            </a:fld>
            <a:endParaRPr lang="de-DE" dirty="0"/>
          </a:p>
        </p:txBody>
      </p:sp>
      <p:sp>
        <p:nvSpPr>
          <p:cNvPr id="10" name="Textplatzhalter 9">
            <a:extLst>
              <a:ext uri="{C183D7F6-B498-43B3-948B-1728B52AA6E4}">
                <adec:decorative xmlns:adec="http://schemas.microsoft.com/office/drawing/2017/decorative" val="0"/>
              </a:ext>
            </a:extLst>
          </p:cNvPr>
          <p:cNvSpPr>
            <a:spLocks noGrp="1"/>
          </p:cNvSpPr>
          <p:nvPr>
            <p:ph type="body" sz="quarter" idx="11"/>
          </p:nvPr>
        </p:nvSpPr>
        <p:spPr/>
        <p:txBody>
          <a:bodyPr/>
          <a:lstStyle/>
          <a:p>
            <a:pPr lvl="1"/>
            <a:endParaRPr lang="de-DE" b="1" dirty="0">
              <a:solidFill>
                <a:schemeClr val="tx1"/>
              </a:solidFill>
            </a:endParaRPr>
          </a:p>
          <a:p>
            <a:pPr lvl="1"/>
            <a:endParaRPr lang="de-DE" b="1" dirty="0">
              <a:solidFill>
                <a:schemeClr val="tx1"/>
              </a:solidFill>
            </a:endParaRPr>
          </a:p>
        </p:txBody>
      </p:sp>
      <p:sp>
        <p:nvSpPr>
          <p:cNvPr id="6" name="Ellipse 5">
            <a:extLst>
              <a:ext uri="{FF2B5EF4-FFF2-40B4-BE49-F238E27FC236}">
                <a16:creationId xmlns:a16="http://schemas.microsoft.com/office/drawing/2014/main" id="{73C740C6-CB51-C126-82EB-A7D6B2511B73}"/>
              </a:ext>
            </a:extLst>
          </p:cNvPr>
          <p:cNvSpPr/>
          <p:nvPr/>
        </p:nvSpPr>
        <p:spPr>
          <a:xfrm>
            <a:off x="3243941" y="1233304"/>
            <a:ext cx="3107093" cy="9144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2000" b="1" dirty="0">
                <a:solidFill>
                  <a:schemeClr val="tx1"/>
                </a:solidFill>
              </a:rPr>
              <a:t>Förderer</a:t>
            </a:r>
          </a:p>
        </p:txBody>
      </p:sp>
      <p:sp>
        <p:nvSpPr>
          <p:cNvPr id="13" name="Ellipse 12">
            <a:extLst>
              <a:ext uri="{FF2B5EF4-FFF2-40B4-BE49-F238E27FC236}">
                <a16:creationId xmlns:a16="http://schemas.microsoft.com/office/drawing/2014/main" id="{4FB3B892-556C-5066-39E2-2AC8B441CDF0}"/>
              </a:ext>
            </a:extLst>
          </p:cNvPr>
          <p:cNvSpPr/>
          <p:nvPr/>
        </p:nvSpPr>
        <p:spPr>
          <a:xfrm>
            <a:off x="4049484" y="2301751"/>
            <a:ext cx="1496009" cy="914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DE" b="1" dirty="0">
                <a:solidFill>
                  <a:schemeClr val="tx1"/>
                </a:solidFill>
              </a:rPr>
              <a:t>Vor-stand</a:t>
            </a:r>
          </a:p>
        </p:txBody>
      </p:sp>
      <p:sp>
        <p:nvSpPr>
          <p:cNvPr id="15" name="Ellipse 14">
            <a:extLst>
              <a:ext uri="{FF2B5EF4-FFF2-40B4-BE49-F238E27FC236}">
                <a16:creationId xmlns:a16="http://schemas.microsoft.com/office/drawing/2014/main" id="{9A885889-DA4D-1AAF-3692-B65E3B320208}"/>
              </a:ext>
            </a:extLst>
          </p:cNvPr>
          <p:cNvSpPr/>
          <p:nvPr/>
        </p:nvSpPr>
        <p:spPr>
          <a:xfrm>
            <a:off x="3405673" y="3316832"/>
            <a:ext cx="3228392" cy="914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DE" b="1" dirty="0">
                <a:solidFill>
                  <a:schemeClr val="tx1"/>
                </a:solidFill>
              </a:rPr>
              <a:t>Geschäfts-führung</a:t>
            </a:r>
          </a:p>
        </p:txBody>
      </p:sp>
      <p:sp>
        <p:nvSpPr>
          <p:cNvPr id="16" name="Ellipse 15">
            <a:extLst>
              <a:ext uri="{FF2B5EF4-FFF2-40B4-BE49-F238E27FC236}">
                <a16:creationId xmlns:a16="http://schemas.microsoft.com/office/drawing/2014/main" id="{5D5FA044-D5E0-80E1-51A6-6498AE870EC8}"/>
              </a:ext>
            </a:extLst>
          </p:cNvPr>
          <p:cNvSpPr/>
          <p:nvPr/>
        </p:nvSpPr>
        <p:spPr>
          <a:xfrm rot="10800000" flipV="1">
            <a:off x="4180114" y="4383630"/>
            <a:ext cx="1474237" cy="91439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DE" b="1" dirty="0">
                <a:solidFill>
                  <a:schemeClr val="tx1"/>
                </a:solidFill>
              </a:rPr>
              <a:t>PL</a:t>
            </a:r>
          </a:p>
        </p:txBody>
      </p:sp>
      <p:sp>
        <p:nvSpPr>
          <p:cNvPr id="4" name="Ellipse 3">
            <a:extLst>
              <a:ext uri="{FF2B5EF4-FFF2-40B4-BE49-F238E27FC236}">
                <a16:creationId xmlns:a16="http://schemas.microsoft.com/office/drawing/2014/main" id="{90921393-B71B-5991-5410-11E878C4AFA5}"/>
              </a:ext>
            </a:extLst>
          </p:cNvPr>
          <p:cNvSpPr/>
          <p:nvPr/>
        </p:nvSpPr>
        <p:spPr>
          <a:xfrm>
            <a:off x="4282749" y="5566315"/>
            <a:ext cx="1474239" cy="83766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DE" b="1" dirty="0">
                <a:solidFill>
                  <a:schemeClr val="tx1"/>
                </a:solidFill>
              </a:rPr>
              <a:t>MA</a:t>
            </a:r>
          </a:p>
        </p:txBody>
      </p:sp>
    </p:spTree>
    <p:extLst>
      <p:ext uri="{BB962C8B-B14F-4D97-AF65-F5344CB8AC3E}">
        <p14:creationId xmlns:p14="http://schemas.microsoft.com/office/powerpoint/2010/main" val="3103249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F354A2B-C125-0BAE-F31F-DA5AD41C1DA7}"/>
              </a:ext>
            </a:extLst>
          </p:cNvPr>
          <p:cNvSpPr>
            <a:spLocks noGrp="1"/>
          </p:cNvSpPr>
          <p:nvPr>
            <p:ph type="sldNum" sz="quarter" idx="10"/>
          </p:nvPr>
        </p:nvSpPr>
        <p:spPr/>
        <p:txBody>
          <a:bodyPr/>
          <a:lstStyle/>
          <a:p>
            <a:pPr>
              <a:defRPr/>
            </a:pPr>
            <a:fld id="{BE3CE57F-3E20-4046-B8CE-CE5028262626}" type="slidenum">
              <a:rPr lang="de-DE" smtClean="0"/>
              <a:pPr>
                <a:defRPr/>
              </a:pPr>
              <a:t>9</a:t>
            </a:fld>
            <a:endParaRPr lang="de-DE" dirty="0"/>
          </a:p>
        </p:txBody>
      </p:sp>
      <p:sp>
        <p:nvSpPr>
          <p:cNvPr id="3" name="Titel 2">
            <a:extLst>
              <a:ext uri="{FF2B5EF4-FFF2-40B4-BE49-F238E27FC236}">
                <a16:creationId xmlns:a16="http://schemas.microsoft.com/office/drawing/2014/main" id="{C2AAE062-4C5D-A324-2EC9-2D07701752EA}"/>
              </a:ext>
            </a:extLst>
          </p:cNvPr>
          <p:cNvSpPr>
            <a:spLocks noGrp="1"/>
          </p:cNvSpPr>
          <p:nvPr>
            <p:ph type="title"/>
          </p:nvPr>
        </p:nvSpPr>
        <p:spPr>
          <a:xfrm>
            <a:off x="914303" y="1380931"/>
            <a:ext cx="8543925" cy="744732"/>
          </a:xfrm>
        </p:spPr>
        <p:txBody>
          <a:bodyPr/>
          <a:lstStyle/>
          <a:p>
            <a:r>
              <a:rPr lang="de-DE" sz="2000" dirty="0">
                <a:solidFill>
                  <a:schemeClr val="tx1"/>
                </a:solidFill>
              </a:rPr>
              <a:t>Aufgaben der Projektleitung</a:t>
            </a:r>
            <a:br>
              <a:rPr lang="de-DE" sz="2000" dirty="0">
                <a:solidFill>
                  <a:schemeClr val="tx1"/>
                </a:solidFill>
              </a:rPr>
            </a:br>
            <a:endParaRPr lang="de-DE" dirty="0"/>
          </a:p>
        </p:txBody>
      </p:sp>
      <p:sp>
        <p:nvSpPr>
          <p:cNvPr id="6" name="Rectangle 1">
            <a:extLst>
              <a:ext uri="{FF2B5EF4-FFF2-40B4-BE49-F238E27FC236}">
                <a16:creationId xmlns:a16="http://schemas.microsoft.com/office/drawing/2014/main" id="{D1596417-0077-BA60-8D41-9FAA04916D84}"/>
              </a:ext>
            </a:extLst>
          </p:cNvPr>
          <p:cNvSpPr>
            <a:spLocks noGrp="1" noChangeArrowheads="1"/>
          </p:cNvSpPr>
          <p:nvPr>
            <p:ph type="body" sz="quarter" idx="11"/>
          </p:nvPr>
        </p:nvSpPr>
        <p:spPr bwMode="auto">
          <a:xfrm>
            <a:off x="914302" y="2391324"/>
            <a:ext cx="802442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de-DE"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Leitung</a:t>
            </a:r>
            <a:r>
              <a:rPr kumimoji="0" lang="en-US" altLang="de-DE"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de-DE"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Planung</a:t>
            </a:r>
            <a:r>
              <a:rPr kumimoji="0" lang="en-US" altLang="de-DE"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de-DE"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Strukturieren</a:t>
            </a:r>
            <a:r>
              <a:rPr kumimoji="0" lang="en-US" altLang="de-DE"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und </a:t>
            </a:r>
            <a:r>
              <a:rPr kumimoji="0" lang="en-US" altLang="de-DE"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Umsetzung</a:t>
            </a:r>
            <a:r>
              <a:rPr kumimoji="0" lang="en-US" altLang="de-DE"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des </a:t>
            </a:r>
            <a:r>
              <a:rPr kumimoji="0" lang="en-US" altLang="de-DE"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Projektes</a:t>
            </a:r>
            <a:r>
              <a:rPr kumimoji="0" lang="en-US" altLang="de-DE"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de-DE"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öffentlichkeits</a:t>
            </a:r>
            <a:r>
              <a:rPr kumimoji="0" lang="en-US" altLang="de-DE"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de-DE"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Netzwerkarbeit</a:t>
            </a:r>
            <a:r>
              <a:rPr kumimoji="0" lang="en-US" altLang="de-DE"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de-DE"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Erfolgskontrollen</a:t>
            </a:r>
            <a:r>
              <a:rPr kumimoji="0" lang="en-US" altLang="de-DE"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de-DE"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regelmäßiger</a:t>
            </a:r>
            <a:r>
              <a:rPr kumimoji="0" lang="en-US" altLang="de-DE"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de-DE"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Infotransfer</a:t>
            </a:r>
            <a:r>
              <a:rPr kumimoji="0" lang="en-US" altLang="de-DE"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und </a:t>
            </a:r>
            <a:r>
              <a:rPr kumimoji="0" lang="en-US" altLang="de-DE"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Schulung</a:t>
            </a:r>
            <a:r>
              <a:rPr kumimoji="0" lang="en-US" altLang="de-DE"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der </a:t>
            </a:r>
            <a:r>
              <a:rPr kumimoji="0" lang="en-US" altLang="de-DE"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Projektmitarbeiter</a:t>
            </a:r>
            <a:r>
              <a:rPr kumimoji="0" lang="en-US" altLang="de-DE"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en-US" altLang="de-DE"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innen</a:t>
            </a:r>
            <a:endParaRPr kumimoji="0" lang="en-US" altLang="de-DE"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de-DE"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weitere</a:t>
            </a:r>
            <a:r>
              <a:rPr kumimoji="0" lang="en-US" altLang="de-DE"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Aufbau von </a:t>
            </a:r>
            <a:r>
              <a:rPr kumimoji="0" lang="en-US" altLang="de-DE"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Kontakten</a:t>
            </a:r>
            <a:r>
              <a:rPr kumimoji="0" lang="en-US" altLang="de-DE"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de-DE"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mit</a:t>
            </a:r>
            <a:r>
              <a:rPr kumimoji="0" lang="en-US" altLang="de-DE"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den </a:t>
            </a:r>
            <a:r>
              <a:rPr kumimoji="0" lang="en-US" altLang="de-DE"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Kooperationspartner</a:t>
            </a:r>
            <a:endParaRPr lang="en-US" altLang="de-DE"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de-DE"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Teilnahme</a:t>
            </a:r>
            <a:r>
              <a:rPr kumimoji="0" lang="en-US" altLang="de-DE"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an </a:t>
            </a:r>
            <a:r>
              <a:rPr kumimoji="0" lang="en-US" altLang="de-DE"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verschiedenen</a:t>
            </a:r>
            <a:r>
              <a:rPr kumimoji="0" lang="en-US" altLang="de-DE"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de-DE"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Gremien</a:t>
            </a:r>
            <a:r>
              <a:rPr kumimoji="0" lang="en-US" altLang="de-DE"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und </a:t>
            </a:r>
            <a:r>
              <a:rPr kumimoji="0" lang="en-US" altLang="de-DE"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Veranstaltungen</a:t>
            </a:r>
            <a:endParaRPr lang="en-US" altLang="de-DE"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de-DE"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Finanz-technische</a:t>
            </a:r>
            <a:r>
              <a:rPr kumimoji="0" lang="en-US" altLang="de-DE"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de-DE"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Abwicklung</a:t>
            </a:r>
            <a:r>
              <a:rPr kumimoji="0" lang="en-US" altLang="de-DE"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des </a:t>
            </a:r>
            <a:r>
              <a:rPr kumimoji="0" lang="en-US" altLang="de-DE"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Projektes</a:t>
            </a:r>
            <a:r>
              <a:rPr kumimoji="0" lang="en-US" altLang="de-DE"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de-DE"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42786141"/>
      </p:ext>
    </p:extLst>
  </p:cSld>
  <p:clrMapOvr>
    <a:masterClrMapping/>
  </p:clrMapOvr>
</p:sld>
</file>

<file path=ppt/theme/theme1.xml><?xml version="1.0" encoding="utf-8"?>
<a:theme xmlns:a="http://schemas.openxmlformats.org/drawingml/2006/main" name="2020_IQ_Design">
  <a:themeElements>
    <a:clrScheme name="ZWH Farben">
      <a:dk1>
        <a:sysClr val="windowText" lastClr="000000"/>
      </a:dk1>
      <a:lt1>
        <a:sysClr val="window" lastClr="FFFFFF"/>
      </a:lt1>
      <a:dk2>
        <a:srgbClr val="7B9CAE"/>
      </a:dk2>
      <a:lt2>
        <a:srgbClr val="E7E6E6"/>
      </a:lt2>
      <a:accent1>
        <a:srgbClr val="EF7D00"/>
      </a:accent1>
      <a:accent2>
        <a:srgbClr val="7D8386"/>
      </a:accent2>
      <a:accent3>
        <a:srgbClr val="367983"/>
      </a:accent3>
      <a:accent4>
        <a:srgbClr val="83CDE1"/>
      </a:accent4>
      <a:accent5>
        <a:srgbClr val="DFC029"/>
      </a:accent5>
      <a:accent6>
        <a:srgbClr val="7F7F7F"/>
      </a:accent6>
      <a:hlink>
        <a:srgbClr val="EF7D00"/>
      </a:hlink>
      <a:folHlink>
        <a:srgbClr val="EF7D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50000">
              <a:schemeClr val="accent1">
                <a:shade val="67500"/>
                <a:satMod val="115000"/>
              </a:schemeClr>
            </a:gs>
            <a:gs pos="100000">
              <a:schemeClr val="accent1">
                <a:shade val="100000"/>
                <a:satMod val="115000"/>
              </a:schemeClr>
            </a:gs>
          </a:gsLst>
          <a:path path="rect">
            <a:fillToRect l="100000" t="100000"/>
          </a:path>
          <a:tileRect r="-100000" b="-100000"/>
        </a:gradFill>
        <a:ln>
          <a:noFill/>
        </a:ln>
      </a:spPr>
      <a:bodyPr anchor="ctr"/>
      <a:lstStyle>
        <a:defPPr algn="ctr">
          <a:defRPr dirty="0">
            <a:solidFill>
              <a:srgbClr val="99CACA"/>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custClrLst>
    <a:custClr name="IQ Grün">
      <a:srgbClr val="AFD0CA"/>
    </a:custClr>
    <a:custClr name="IQ Grün A">
      <a:srgbClr val="017C8E"/>
    </a:custClr>
    <a:custClr name="IQ Grün B">
      <a:srgbClr val="5FBBBA"/>
    </a:custClr>
    <a:custClr name="IQ Blau">
      <a:srgbClr val="1961AC"/>
    </a:custClr>
    <a:custClr name="IQ Grau">
      <a:srgbClr val="989CA2"/>
    </a:custClr>
    <a:custClr name="FS Grün">
      <a:srgbClr val="B0C831"/>
    </a:custClr>
    <a:custClr name="FS Dunkelblau">
      <a:srgbClr val="00305D"/>
    </a:custClr>
    <a:custClr name="FS Hellblau">
      <a:srgbClr val="004F9F"/>
    </a:custClr>
    <a:custClr name="FS Orange">
      <a:srgbClr val="F39800"/>
    </a:custClr>
    <a:custClr name="FS Rot">
      <a:srgbClr val="E20020"/>
    </a:custClr>
  </a:custClrLst>
  <a:extLst>
    <a:ext uri="{05A4C25C-085E-4340-85A3-A5531E510DB2}">
      <thm15:themeFamily xmlns:thm15="http://schemas.microsoft.com/office/thememl/2012/main" name="Präsentation2" id="{A0A92FF7-6BAA-4DA1-B32A-545CD4016E45}" vid="{F1BB2D3E-8A89-4A32-B41B-C3B3EDB0B4F4}"/>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IQ_PPT_Allgemein_HSP_1_2_2021</Template>
  <TotalTime>0</TotalTime>
  <Words>978</Words>
  <Application>Microsoft Office PowerPoint</Application>
  <PresentationFormat>A4-Papier (210 x 297 mm)</PresentationFormat>
  <Paragraphs>195</Paragraphs>
  <Slides>30</Slides>
  <Notes>2</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30</vt:i4>
      </vt:variant>
    </vt:vector>
  </HeadingPairs>
  <TitlesOfParts>
    <vt:vector size="41" baseType="lpstr">
      <vt:lpstr>Arial</vt:lpstr>
      <vt:lpstr>Cairo Regular</vt:lpstr>
      <vt:lpstr>Calibri</vt:lpstr>
      <vt:lpstr>Fira Sans</vt:lpstr>
      <vt:lpstr>Noto Sans</vt:lpstr>
      <vt:lpstr>Open Sans</vt:lpstr>
      <vt:lpstr>OpenSans OneStage</vt:lpstr>
      <vt:lpstr>Raleway Regular</vt:lpstr>
      <vt:lpstr>Symbol</vt:lpstr>
      <vt:lpstr>Wingdings</vt:lpstr>
      <vt:lpstr>2020_IQ_Design</vt:lpstr>
      <vt:lpstr>PERSONALFÜHRUNG </vt:lpstr>
      <vt:lpstr>PowerPoint-Präsentation</vt:lpstr>
      <vt:lpstr>TOP‘S</vt:lpstr>
      <vt:lpstr>Zwei Säulen der Leitung eines Projektes:</vt:lpstr>
      <vt:lpstr>Was bedeutet Empathie   </vt:lpstr>
      <vt:lpstr>Empathie</vt:lpstr>
      <vt:lpstr> Unterschied zwischen Empathie und Sympathie </vt:lpstr>
      <vt:lpstr>Organigramm</vt:lpstr>
      <vt:lpstr>Aufgaben der Projektleitung </vt:lpstr>
      <vt:lpstr>Anrede MA im Projekt</vt:lpstr>
      <vt:lpstr>Motivieren der Mitarbeiterin*nen </vt:lpstr>
      <vt:lpstr> Aufgaben für die Mitarbeiterin*nen </vt:lpstr>
      <vt:lpstr> </vt:lpstr>
      <vt:lpstr>PowerPoint-Präsentation</vt:lpstr>
      <vt:lpstr>Aufgaben für die MA richtig erklären </vt:lpstr>
      <vt:lpstr>Teambildung</vt:lpstr>
      <vt:lpstr>PowerPoint-Präsentation</vt:lpstr>
      <vt:lpstr>Personalgespräche Anlässe für schwierige Gespräche mit Mitarbeitenden </vt:lpstr>
      <vt:lpstr>PowerPoint-Präsentation</vt:lpstr>
      <vt:lpstr>Ziele des Personalgesprächs </vt:lpstr>
      <vt:lpstr>Voraussetzungen für schwierige Personalgespräche </vt:lpstr>
      <vt:lpstr>Protokoll über das Personalgespräch – ja oder nein? </vt:lpstr>
      <vt:lpstr>Teamsitzungen</vt:lpstr>
      <vt:lpstr>Konflikte im Projekt</vt:lpstr>
      <vt:lpstr> Konflikte im Projekt  </vt:lpstr>
      <vt:lpstr> Konflikte im Projekt </vt:lpstr>
      <vt:lpstr>Konfliktlösung bei den Konflikten MA - Kunde</vt:lpstr>
      <vt:lpstr>Datenschutz</vt:lpstr>
      <vt:lpstr>E-Mails verfassen</vt:lpstr>
      <vt:lpstr>Vielen Dank für Ihre Aufmerksamkeit!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 (28 Pt)</dc:title>
  <dc:creator>Bütau, Anna</dc:creator>
  <cp:lastModifiedBy>Julia Merian</cp:lastModifiedBy>
  <cp:revision>122</cp:revision>
  <cp:lastPrinted>2020-11-30T15:41:25Z</cp:lastPrinted>
  <dcterms:created xsi:type="dcterms:W3CDTF">2021-01-18T09:07:40Z</dcterms:created>
  <dcterms:modified xsi:type="dcterms:W3CDTF">2024-09-23T18:11:52Z</dcterms:modified>
</cp:coreProperties>
</file>